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83" r:id="rId6"/>
    <p:sldId id="290" r:id="rId7"/>
    <p:sldId id="334" r:id="rId8"/>
    <p:sldId id="332" r:id="rId9"/>
    <p:sldId id="335" r:id="rId10"/>
    <p:sldId id="337" r:id="rId11"/>
    <p:sldId id="333" r:id="rId12"/>
    <p:sldId id="336" r:id="rId13"/>
    <p:sldId id="284" r:id="rId14"/>
    <p:sldId id="285" r:id="rId15"/>
    <p:sldId id="286" r:id="rId16"/>
    <p:sldId id="287" r:id="rId17"/>
    <p:sldId id="338" r:id="rId18"/>
    <p:sldId id="339" r:id="rId19"/>
    <p:sldId id="288" r:id="rId20"/>
    <p:sldId id="289" r:id="rId21"/>
    <p:sldId id="34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273BB-A2AC-D34E-A9F3-463F56C1DA86}" v="4" dt="2020-07-06T14:49:51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5" autoAdjust="0"/>
    <p:restoredTop sz="96381"/>
  </p:normalViewPr>
  <p:slideViewPr>
    <p:cSldViewPr snapToGrid="0" showGuides="1">
      <p:cViewPr varScale="1">
        <p:scale>
          <a:sx n="112" d="100"/>
          <a:sy n="112" d="100"/>
        </p:scale>
        <p:origin x="224" y="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종현" userId="04821729-14ff-45e1-8ecf-fb9aa59cdb5f" providerId="ADAL" clId="{B6E49A11-A001-45A2-9F7E-3B38500DE43C}"/>
    <pc:docChg chg="undo custSel addSld modSld sldOrd">
      <pc:chgData name="종현" userId="04821729-14ff-45e1-8ecf-fb9aa59cdb5f" providerId="ADAL" clId="{B6E49A11-A001-45A2-9F7E-3B38500DE43C}" dt="2020-07-07T05:24:54.815" v="1956" actId="1076"/>
      <pc:docMkLst>
        <pc:docMk/>
      </pc:docMkLst>
      <pc:sldChg chg="modSp mod">
        <pc:chgData name="종현" userId="04821729-14ff-45e1-8ecf-fb9aa59cdb5f" providerId="ADAL" clId="{B6E49A11-A001-45A2-9F7E-3B38500DE43C}" dt="2020-07-07T04:05:03.741" v="1909"/>
        <pc:sldMkLst>
          <pc:docMk/>
          <pc:sldMk cId="2135233775" sldId="256"/>
        </pc:sldMkLst>
        <pc:spChg chg="mod">
          <ac:chgData name="종현" userId="04821729-14ff-45e1-8ecf-fb9aa59cdb5f" providerId="ADAL" clId="{B6E49A11-A001-45A2-9F7E-3B38500DE43C}" dt="2020-07-07T04:05:03.741" v="1909"/>
          <ac:spMkLst>
            <pc:docMk/>
            <pc:sldMk cId="2135233775" sldId="256"/>
            <ac:spMk id="2" creationId="{37F9790D-D7AB-47E3-9FCC-42748605608F}"/>
          </ac:spMkLst>
        </pc:spChg>
      </pc:sldChg>
      <pc:sldChg chg="ord">
        <pc:chgData name="종현" userId="04821729-14ff-45e1-8ecf-fb9aa59cdb5f" providerId="ADAL" clId="{B6E49A11-A001-45A2-9F7E-3B38500DE43C}" dt="2020-07-07T04:06:47.729" v="1925"/>
        <pc:sldMkLst>
          <pc:docMk/>
          <pc:sldMk cId="1168838801" sldId="288"/>
        </pc:sldMkLst>
      </pc:sldChg>
      <pc:sldChg chg="ord">
        <pc:chgData name="종현" userId="04821729-14ff-45e1-8ecf-fb9aa59cdb5f" providerId="ADAL" clId="{B6E49A11-A001-45A2-9F7E-3B38500DE43C}" dt="2020-07-07T04:06:54.267" v="1927"/>
        <pc:sldMkLst>
          <pc:docMk/>
          <pc:sldMk cId="3113113917" sldId="289"/>
        </pc:sldMkLst>
      </pc:sldChg>
      <pc:sldChg chg="addSp delSp modSp mod">
        <pc:chgData name="종현" userId="04821729-14ff-45e1-8ecf-fb9aa59cdb5f" providerId="ADAL" clId="{B6E49A11-A001-45A2-9F7E-3B38500DE43C}" dt="2020-07-07T02:54:08.012" v="1208" actId="20577"/>
        <pc:sldMkLst>
          <pc:docMk/>
          <pc:sldMk cId="4044981514" sldId="290"/>
        </pc:sldMkLst>
        <pc:spChg chg="mod">
          <ac:chgData name="종현" userId="04821729-14ff-45e1-8ecf-fb9aa59cdb5f" providerId="ADAL" clId="{B6E49A11-A001-45A2-9F7E-3B38500DE43C}" dt="2020-07-06T05:04:28.952" v="395" actId="1076"/>
          <ac:spMkLst>
            <pc:docMk/>
            <pc:sldMk cId="4044981514" sldId="290"/>
            <ac:spMk id="2" creationId="{0EAFBB88-A769-4D8D-8109-D72DE9D04BE7}"/>
          </ac:spMkLst>
        </pc:spChg>
        <pc:spChg chg="mod">
          <ac:chgData name="종현" userId="04821729-14ff-45e1-8ecf-fb9aa59cdb5f" providerId="ADAL" clId="{B6E49A11-A001-45A2-9F7E-3B38500DE43C}" dt="2020-07-07T02:54:08.012" v="1208" actId="20577"/>
          <ac:spMkLst>
            <pc:docMk/>
            <pc:sldMk cId="4044981514" sldId="290"/>
            <ac:spMk id="3" creationId="{BB4EFFE6-B949-45BD-AE85-7980F5F7B987}"/>
          </ac:spMkLst>
        </pc:spChg>
        <pc:spChg chg="add del mod">
          <ac:chgData name="종현" userId="04821729-14ff-45e1-8ecf-fb9aa59cdb5f" providerId="ADAL" clId="{B6E49A11-A001-45A2-9F7E-3B38500DE43C}" dt="2020-07-06T05:04:16.970" v="391" actId="21"/>
          <ac:spMkLst>
            <pc:docMk/>
            <pc:sldMk cId="4044981514" sldId="290"/>
            <ac:spMk id="4" creationId="{D5CB1F32-161E-49F4-93C1-04717D377230}"/>
          </ac:spMkLst>
        </pc:spChg>
        <pc:spChg chg="add mod">
          <ac:chgData name="종현" userId="04821729-14ff-45e1-8ecf-fb9aa59cdb5f" providerId="ADAL" clId="{B6E49A11-A001-45A2-9F7E-3B38500DE43C}" dt="2020-07-06T05:03:05.373" v="382" actId="21"/>
          <ac:spMkLst>
            <pc:docMk/>
            <pc:sldMk cId="4044981514" sldId="290"/>
            <ac:spMk id="5" creationId="{F8CE2E04-E821-40EF-ABD4-FE21D7317D31}"/>
          </ac:spMkLst>
        </pc:spChg>
      </pc:sldChg>
      <pc:sldChg chg="addSp delSp modSp mod">
        <pc:chgData name="종현" userId="04821729-14ff-45e1-8ecf-fb9aa59cdb5f" providerId="ADAL" clId="{B6E49A11-A001-45A2-9F7E-3B38500DE43C}" dt="2020-07-05T10:56:07.799" v="82" actId="1076"/>
        <pc:sldMkLst>
          <pc:docMk/>
          <pc:sldMk cId="2820250677" sldId="332"/>
        </pc:sldMkLst>
        <pc:spChg chg="mod">
          <ac:chgData name="종현" userId="04821729-14ff-45e1-8ecf-fb9aa59cdb5f" providerId="ADAL" clId="{B6E49A11-A001-45A2-9F7E-3B38500DE43C}" dt="2020-07-05T10:47:00.387" v="4" actId="122"/>
          <ac:spMkLst>
            <pc:docMk/>
            <pc:sldMk cId="2820250677" sldId="332"/>
            <ac:spMk id="7" creationId="{F318B828-ACBF-4CFC-9D37-2848E62E4130}"/>
          </ac:spMkLst>
        </pc:spChg>
        <pc:spChg chg="add mod">
          <ac:chgData name="종현" userId="04821729-14ff-45e1-8ecf-fb9aa59cdb5f" providerId="ADAL" clId="{B6E49A11-A001-45A2-9F7E-3B38500DE43C}" dt="2020-07-05T10:56:07.799" v="82" actId="1076"/>
          <ac:spMkLst>
            <pc:docMk/>
            <pc:sldMk cId="2820250677" sldId="332"/>
            <ac:spMk id="10" creationId="{7C137554-D153-449A-BFD8-DB4C658BC343}"/>
          </ac:spMkLst>
        </pc:spChg>
        <pc:picChg chg="add del mod modCrop">
          <ac:chgData name="종현" userId="04821729-14ff-45e1-8ecf-fb9aa59cdb5f" providerId="ADAL" clId="{B6E49A11-A001-45A2-9F7E-3B38500DE43C}" dt="2020-07-05T10:52:49.832" v="23" actId="478"/>
          <ac:picMkLst>
            <pc:docMk/>
            <pc:sldMk cId="2820250677" sldId="332"/>
            <ac:picMk id="9" creationId="{2CBEA36A-B41F-48DE-B267-D4BF5B37C77F}"/>
          </ac:picMkLst>
        </pc:picChg>
      </pc:sldChg>
      <pc:sldChg chg="addSp delSp modSp new mod">
        <pc:chgData name="종현" userId="04821729-14ff-45e1-8ecf-fb9aa59cdb5f" providerId="ADAL" clId="{B6E49A11-A001-45A2-9F7E-3B38500DE43C}" dt="2020-07-05T10:57:49.599" v="135" actId="1076"/>
        <pc:sldMkLst>
          <pc:docMk/>
          <pc:sldMk cId="3155039244" sldId="333"/>
        </pc:sldMkLst>
        <pc:spChg chg="mod">
          <ac:chgData name="종현" userId="04821729-14ff-45e1-8ecf-fb9aa59cdb5f" providerId="ADAL" clId="{B6E49A11-A001-45A2-9F7E-3B38500DE43C}" dt="2020-07-05T10:57:41.368" v="131"/>
          <ac:spMkLst>
            <pc:docMk/>
            <pc:sldMk cId="3155039244" sldId="333"/>
            <ac:spMk id="2" creationId="{06749A72-E25C-4879-A897-76338F254B0C}"/>
          </ac:spMkLst>
        </pc:spChg>
        <pc:spChg chg="del">
          <ac:chgData name="종현" userId="04821729-14ff-45e1-8ecf-fb9aa59cdb5f" providerId="ADAL" clId="{B6E49A11-A001-45A2-9F7E-3B38500DE43C}" dt="2020-07-05T10:57:02.887" v="84" actId="931"/>
          <ac:spMkLst>
            <pc:docMk/>
            <pc:sldMk cId="3155039244" sldId="333"/>
            <ac:spMk id="3" creationId="{11F92E15-BD57-433D-A009-54C6CD3361E9}"/>
          </ac:spMkLst>
        </pc:spChg>
        <pc:picChg chg="add mod">
          <ac:chgData name="종현" userId="04821729-14ff-45e1-8ecf-fb9aa59cdb5f" providerId="ADAL" clId="{B6E49A11-A001-45A2-9F7E-3B38500DE43C}" dt="2020-07-05T10:57:49.599" v="135" actId="1076"/>
          <ac:picMkLst>
            <pc:docMk/>
            <pc:sldMk cId="3155039244" sldId="333"/>
            <ac:picMk id="5" creationId="{ED7E659E-5649-45D7-9BB4-E403F7327819}"/>
          </ac:picMkLst>
        </pc:picChg>
      </pc:sldChg>
      <pc:sldChg chg="addSp delSp modSp new mod">
        <pc:chgData name="종현" userId="04821729-14ff-45e1-8ecf-fb9aa59cdb5f" providerId="ADAL" clId="{B6E49A11-A001-45A2-9F7E-3B38500DE43C}" dt="2020-07-06T06:06:57.455" v="538" actId="1076"/>
        <pc:sldMkLst>
          <pc:docMk/>
          <pc:sldMk cId="3981513593" sldId="334"/>
        </pc:sldMkLst>
        <pc:spChg chg="del mod">
          <ac:chgData name="종현" userId="04821729-14ff-45e1-8ecf-fb9aa59cdb5f" providerId="ADAL" clId="{B6E49A11-A001-45A2-9F7E-3B38500DE43C}" dt="2020-07-06T06:05:24.780" v="518" actId="478"/>
          <ac:spMkLst>
            <pc:docMk/>
            <pc:sldMk cId="3981513593" sldId="334"/>
            <ac:spMk id="2" creationId="{50F0C159-0B94-4144-8DA2-6F47895E01BD}"/>
          </ac:spMkLst>
        </pc:spChg>
        <pc:spChg chg="del">
          <ac:chgData name="종현" userId="04821729-14ff-45e1-8ecf-fb9aa59cdb5f" providerId="ADAL" clId="{B6E49A11-A001-45A2-9F7E-3B38500DE43C}" dt="2020-07-05T11:01:45.746" v="150" actId="931"/>
          <ac:spMkLst>
            <pc:docMk/>
            <pc:sldMk cId="3981513593" sldId="334"/>
            <ac:spMk id="3" creationId="{83E88C57-79D0-4FC3-91DE-FB1B32A5FDA5}"/>
          </ac:spMkLst>
        </pc:spChg>
        <pc:spChg chg="add del mod">
          <ac:chgData name="종현" userId="04821729-14ff-45e1-8ecf-fb9aa59cdb5f" providerId="ADAL" clId="{B6E49A11-A001-45A2-9F7E-3B38500DE43C}" dt="2020-07-06T06:05:27.601" v="519" actId="478"/>
          <ac:spMkLst>
            <pc:docMk/>
            <pc:sldMk cId="3981513593" sldId="334"/>
            <ac:spMk id="4" creationId="{20D05E64-42B3-49F7-B086-256C3EE66C00}"/>
          </ac:spMkLst>
        </pc:spChg>
        <pc:spChg chg="add del">
          <ac:chgData name="종현" userId="04821729-14ff-45e1-8ecf-fb9aa59cdb5f" providerId="ADAL" clId="{B6E49A11-A001-45A2-9F7E-3B38500DE43C}" dt="2020-07-05T11:08:14.464" v="160" actId="478"/>
          <ac:spMkLst>
            <pc:docMk/>
            <pc:sldMk cId="3981513593" sldId="334"/>
            <ac:spMk id="6" creationId="{6427B76A-7A8D-40EE-BD6A-848306445F18}"/>
          </ac:spMkLst>
        </pc:spChg>
        <pc:spChg chg="add mod">
          <ac:chgData name="종현" userId="04821729-14ff-45e1-8ecf-fb9aa59cdb5f" providerId="ADAL" clId="{B6E49A11-A001-45A2-9F7E-3B38500DE43C}" dt="2020-07-06T06:05:59.303" v="530" actId="1076"/>
          <ac:spMkLst>
            <pc:docMk/>
            <pc:sldMk cId="3981513593" sldId="334"/>
            <ac:spMk id="7" creationId="{1A7052F4-69EC-43E6-A6D8-E09E2C0B5423}"/>
          </ac:spMkLst>
        </pc:spChg>
        <pc:picChg chg="add mod">
          <ac:chgData name="종현" userId="04821729-14ff-45e1-8ecf-fb9aa59cdb5f" providerId="ADAL" clId="{B6E49A11-A001-45A2-9F7E-3B38500DE43C}" dt="2020-07-06T06:05:53.936" v="527" actId="1076"/>
          <ac:picMkLst>
            <pc:docMk/>
            <pc:sldMk cId="3981513593" sldId="334"/>
            <ac:picMk id="5" creationId="{03469605-B7C1-45D2-ABE6-E127D6DAA8BF}"/>
          </ac:picMkLst>
        </pc:picChg>
        <pc:picChg chg="add mod modCrop">
          <ac:chgData name="종현" userId="04821729-14ff-45e1-8ecf-fb9aa59cdb5f" providerId="ADAL" clId="{B6E49A11-A001-45A2-9F7E-3B38500DE43C}" dt="2020-07-06T06:05:55.663" v="528" actId="1076"/>
          <ac:picMkLst>
            <pc:docMk/>
            <pc:sldMk cId="3981513593" sldId="334"/>
            <ac:picMk id="8" creationId="{1C423466-7937-46BE-B8CB-C8FFE977820B}"/>
          </ac:picMkLst>
        </pc:picChg>
        <pc:picChg chg="add mod">
          <ac:chgData name="종현" userId="04821729-14ff-45e1-8ecf-fb9aa59cdb5f" providerId="ADAL" clId="{B6E49A11-A001-45A2-9F7E-3B38500DE43C}" dt="2020-07-06T06:06:57.455" v="538" actId="1076"/>
          <ac:picMkLst>
            <pc:docMk/>
            <pc:sldMk cId="3981513593" sldId="334"/>
            <ac:picMk id="9" creationId="{2E1214F7-C88A-4CCB-BECB-1995B5569FAA}"/>
          </ac:picMkLst>
        </pc:picChg>
      </pc:sldChg>
      <pc:sldChg chg="addSp delSp modSp add mod ord">
        <pc:chgData name="종현" userId="04821729-14ff-45e1-8ecf-fb9aa59cdb5f" providerId="ADAL" clId="{B6E49A11-A001-45A2-9F7E-3B38500DE43C}" dt="2020-07-07T03:00:35.550" v="1371" actId="14100"/>
        <pc:sldMkLst>
          <pc:docMk/>
          <pc:sldMk cId="780316790" sldId="335"/>
        </pc:sldMkLst>
        <pc:spChg chg="mod">
          <ac:chgData name="종현" userId="04821729-14ff-45e1-8ecf-fb9aa59cdb5f" providerId="ADAL" clId="{B6E49A11-A001-45A2-9F7E-3B38500DE43C}" dt="2020-07-07T03:00:35.550" v="1371" actId="14100"/>
          <ac:spMkLst>
            <pc:docMk/>
            <pc:sldMk cId="780316790" sldId="335"/>
            <ac:spMk id="2" creationId="{06749A72-E25C-4879-A897-76338F254B0C}"/>
          </ac:spMkLst>
        </pc:spChg>
        <pc:spChg chg="add mod">
          <ac:chgData name="종현" userId="04821729-14ff-45e1-8ecf-fb9aa59cdb5f" providerId="ADAL" clId="{B6E49A11-A001-45A2-9F7E-3B38500DE43C}" dt="2020-07-07T03:00:29.326" v="1369" actId="14100"/>
          <ac:spMkLst>
            <pc:docMk/>
            <pc:sldMk cId="780316790" sldId="335"/>
            <ac:spMk id="3" creationId="{3D3AAAFD-7B7F-4434-872D-276DBEDA9B69}"/>
          </ac:spMkLst>
        </pc:spChg>
        <pc:spChg chg="add mod">
          <ac:chgData name="종현" userId="04821729-14ff-45e1-8ecf-fb9aa59cdb5f" providerId="ADAL" clId="{B6E49A11-A001-45A2-9F7E-3B38500DE43C}" dt="2020-07-07T03:00:29.326" v="1369" actId="14100"/>
          <ac:spMkLst>
            <pc:docMk/>
            <pc:sldMk cId="780316790" sldId="335"/>
            <ac:spMk id="4" creationId="{BF0EC570-73C6-4DEE-9849-4FC4AB87E9B5}"/>
          </ac:spMkLst>
        </pc:spChg>
        <pc:spChg chg="add mod">
          <ac:chgData name="종현" userId="04821729-14ff-45e1-8ecf-fb9aa59cdb5f" providerId="ADAL" clId="{B6E49A11-A001-45A2-9F7E-3B38500DE43C}" dt="2020-07-07T03:00:29.326" v="1369" actId="14100"/>
          <ac:spMkLst>
            <pc:docMk/>
            <pc:sldMk cId="780316790" sldId="335"/>
            <ac:spMk id="6" creationId="{E3E73BB7-CCF3-4601-A4AB-4A7CD2DADD38}"/>
          </ac:spMkLst>
        </pc:spChg>
        <pc:spChg chg="add mod">
          <ac:chgData name="종현" userId="04821729-14ff-45e1-8ecf-fb9aa59cdb5f" providerId="ADAL" clId="{B6E49A11-A001-45A2-9F7E-3B38500DE43C}" dt="2020-07-07T03:00:29.326" v="1369" actId="14100"/>
          <ac:spMkLst>
            <pc:docMk/>
            <pc:sldMk cId="780316790" sldId="335"/>
            <ac:spMk id="7" creationId="{A01B2863-3BD1-4666-A02D-AA1B4BD30BE3}"/>
          </ac:spMkLst>
        </pc:spChg>
        <pc:spChg chg="add mod">
          <ac:chgData name="종현" userId="04821729-14ff-45e1-8ecf-fb9aa59cdb5f" providerId="ADAL" clId="{B6E49A11-A001-45A2-9F7E-3B38500DE43C}" dt="2020-07-07T03:00:32.934" v="1370" actId="1076"/>
          <ac:spMkLst>
            <pc:docMk/>
            <pc:sldMk cId="780316790" sldId="335"/>
            <ac:spMk id="8" creationId="{B7BAB4E1-4E1C-4E5F-9E73-63F43190E5C4}"/>
          </ac:spMkLst>
        </pc:spChg>
        <pc:spChg chg="add mod">
          <ac:chgData name="종현" userId="04821729-14ff-45e1-8ecf-fb9aa59cdb5f" providerId="ADAL" clId="{B6E49A11-A001-45A2-9F7E-3B38500DE43C}" dt="2020-07-07T03:00:29.326" v="1369" actId="14100"/>
          <ac:spMkLst>
            <pc:docMk/>
            <pc:sldMk cId="780316790" sldId="335"/>
            <ac:spMk id="12" creationId="{7EAC5C34-5AE1-422C-A984-BB2B7BB6FCAF}"/>
          </ac:spMkLst>
        </pc:spChg>
        <pc:spChg chg="add mod">
          <ac:chgData name="종현" userId="04821729-14ff-45e1-8ecf-fb9aa59cdb5f" providerId="ADAL" clId="{B6E49A11-A001-45A2-9F7E-3B38500DE43C}" dt="2020-07-07T03:00:29.326" v="1369" actId="14100"/>
          <ac:spMkLst>
            <pc:docMk/>
            <pc:sldMk cId="780316790" sldId="335"/>
            <ac:spMk id="13" creationId="{7F1421F4-F58B-4390-AF2B-E7DA03DBCAA2}"/>
          </ac:spMkLst>
        </pc:spChg>
        <pc:spChg chg="add mod">
          <ac:chgData name="종현" userId="04821729-14ff-45e1-8ecf-fb9aa59cdb5f" providerId="ADAL" clId="{B6E49A11-A001-45A2-9F7E-3B38500DE43C}" dt="2020-07-07T03:00:29.326" v="1369" actId="14100"/>
          <ac:spMkLst>
            <pc:docMk/>
            <pc:sldMk cId="780316790" sldId="335"/>
            <ac:spMk id="14" creationId="{DE7F9749-DE66-4C08-A479-7C08EF887678}"/>
          </ac:spMkLst>
        </pc:spChg>
        <pc:picChg chg="mod">
          <ac:chgData name="종현" userId="04821729-14ff-45e1-8ecf-fb9aa59cdb5f" providerId="ADAL" clId="{B6E49A11-A001-45A2-9F7E-3B38500DE43C}" dt="2020-07-07T03:00:29.326" v="1369" actId="14100"/>
          <ac:picMkLst>
            <pc:docMk/>
            <pc:sldMk cId="780316790" sldId="335"/>
            <ac:picMk id="5" creationId="{ED7E659E-5649-45D7-9BB4-E403F7327819}"/>
          </ac:picMkLst>
        </pc:picChg>
        <pc:picChg chg="add del mod">
          <ac:chgData name="종현" userId="04821729-14ff-45e1-8ecf-fb9aa59cdb5f" providerId="ADAL" clId="{B6E49A11-A001-45A2-9F7E-3B38500DE43C}" dt="2020-07-05T11:25:11.152" v="205" actId="478"/>
          <ac:picMkLst>
            <pc:docMk/>
            <pc:sldMk cId="780316790" sldId="335"/>
            <ac:picMk id="9" creationId="{1350EC90-90D1-4A81-929D-78C173E18934}"/>
          </ac:picMkLst>
        </pc:picChg>
        <pc:picChg chg="add mod">
          <ac:chgData name="종현" userId="04821729-14ff-45e1-8ecf-fb9aa59cdb5f" providerId="ADAL" clId="{B6E49A11-A001-45A2-9F7E-3B38500DE43C}" dt="2020-07-07T03:00:29.326" v="1369" actId="14100"/>
          <ac:picMkLst>
            <pc:docMk/>
            <pc:sldMk cId="780316790" sldId="335"/>
            <ac:picMk id="11" creationId="{39251D4F-F63D-4673-A1D2-1F65DCAAD73B}"/>
          </ac:picMkLst>
        </pc:picChg>
      </pc:sldChg>
      <pc:sldChg chg="addSp delSp modSp new mod">
        <pc:chgData name="종현" userId="04821729-14ff-45e1-8ecf-fb9aa59cdb5f" providerId="ADAL" clId="{B6E49A11-A001-45A2-9F7E-3B38500DE43C}" dt="2020-07-07T05:24:54.815" v="1956" actId="1076"/>
        <pc:sldMkLst>
          <pc:docMk/>
          <pc:sldMk cId="1983213421" sldId="336"/>
        </pc:sldMkLst>
        <pc:spChg chg="del">
          <ac:chgData name="종현" userId="04821729-14ff-45e1-8ecf-fb9aa59cdb5f" providerId="ADAL" clId="{B6E49A11-A001-45A2-9F7E-3B38500DE43C}" dt="2020-07-06T05:05:42.697" v="402" actId="478"/>
          <ac:spMkLst>
            <pc:docMk/>
            <pc:sldMk cId="1983213421" sldId="336"/>
            <ac:spMk id="2" creationId="{1C4FDBF0-BB12-40AF-A866-40A4E085C2AC}"/>
          </ac:spMkLst>
        </pc:spChg>
        <pc:spChg chg="add mod">
          <ac:chgData name="종현" userId="04821729-14ff-45e1-8ecf-fb9aa59cdb5f" providerId="ADAL" clId="{B6E49A11-A001-45A2-9F7E-3B38500DE43C}" dt="2020-07-07T05:24:54.815" v="1956" actId="1076"/>
          <ac:spMkLst>
            <pc:docMk/>
            <pc:sldMk cId="1983213421" sldId="336"/>
            <ac:spMk id="2" creationId="{81CB2543-79DA-4486-8AFD-2B79A8258428}"/>
          </ac:spMkLst>
        </pc:spChg>
        <pc:spChg chg="del">
          <ac:chgData name="종현" userId="04821729-14ff-45e1-8ecf-fb9aa59cdb5f" providerId="ADAL" clId="{B6E49A11-A001-45A2-9F7E-3B38500DE43C}" dt="2020-07-06T05:04:41.178" v="397"/>
          <ac:spMkLst>
            <pc:docMk/>
            <pc:sldMk cId="1983213421" sldId="336"/>
            <ac:spMk id="3" creationId="{95DC9D32-881D-42EA-85A5-C47238E8D043}"/>
          </ac:spMkLst>
        </pc:spChg>
        <pc:spChg chg="add mod">
          <ac:chgData name="종현" userId="04821729-14ff-45e1-8ecf-fb9aa59cdb5f" providerId="ADAL" clId="{B6E49A11-A001-45A2-9F7E-3B38500DE43C}" dt="2020-07-07T03:05:03.377" v="1441" actId="404"/>
          <ac:spMkLst>
            <pc:docMk/>
            <pc:sldMk cId="1983213421" sldId="336"/>
            <ac:spMk id="4" creationId="{FCD671F8-46EF-403F-92EF-9ECFF9176BDC}"/>
          </ac:spMkLst>
        </pc:spChg>
        <pc:spChg chg="add mod">
          <ac:chgData name="종현" userId="04821729-14ff-45e1-8ecf-fb9aa59cdb5f" providerId="ADAL" clId="{B6E49A11-A001-45A2-9F7E-3B38500DE43C}" dt="2020-07-06T05:05:43.333" v="403"/>
          <ac:spMkLst>
            <pc:docMk/>
            <pc:sldMk cId="1983213421" sldId="336"/>
            <ac:spMk id="5" creationId="{011CB4C3-B629-4588-A339-06D932F7533D}"/>
          </ac:spMkLst>
        </pc:spChg>
      </pc:sldChg>
      <pc:sldChg chg="addSp delSp modSp add mod ord">
        <pc:chgData name="종현" userId="04821729-14ff-45e1-8ecf-fb9aa59cdb5f" providerId="ADAL" clId="{B6E49A11-A001-45A2-9F7E-3B38500DE43C}" dt="2020-07-07T02:59:14.379" v="1296"/>
        <pc:sldMkLst>
          <pc:docMk/>
          <pc:sldMk cId="918541428" sldId="337"/>
        </pc:sldMkLst>
        <pc:spChg chg="add del mod">
          <ac:chgData name="종현" userId="04821729-14ff-45e1-8ecf-fb9aa59cdb5f" providerId="ADAL" clId="{B6E49A11-A001-45A2-9F7E-3B38500DE43C}" dt="2020-07-06T05:58:39.635" v="442"/>
          <ac:spMkLst>
            <pc:docMk/>
            <pc:sldMk cId="918541428" sldId="337"/>
            <ac:spMk id="2" creationId="{F18EBFA3-6F32-4D80-AFDD-83E7EC69203A}"/>
          </ac:spMkLst>
        </pc:spChg>
        <pc:spChg chg="add mod">
          <ac:chgData name="종현" userId="04821729-14ff-45e1-8ecf-fb9aa59cdb5f" providerId="ADAL" clId="{B6E49A11-A001-45A2-9F7E-3B38500DE43C}" dt="2020-07-06T06:03:57.334" v="517" actId="313"/>
          <ac:spMkLst>
            <pc:docMk/>
            <pc:sldMk cId="918541428" sldId="337"/>
            <ac:spMk id="3" creationId="{6C87CCCE-3820-4E46-91FB-C53173CB219E}"/>
          </ac:spMkLst>
        </pc:spChg>
        <pc:spChg chg="mod">
          <ac:chgData name="종현" userId="04821729-14ff-45e1-8ecf-fb9aa59cdb5f" providerId="ADAL" clId="{B6E49A11-A001-45A2-9F7E-3B38500DE43C}" dt="2020-07-06T06:01:38.190" v="493" actId="20577"/>
          <ac:spMkLst>
            <pc:docMk/>
            <pc:sldMk cId="918541428" sldId="337"/>
            <ac:spMk id="4" creationId="{FCD671F8-46EF-403F-92EF-9ECFF9176BDC}"/>
          </ac:spMkLst>
        </pc:spChg>
        <pc:spChg chg="mod">
          <ac:chgData name="종현" userId="04821729-14ff-45e1-8ecf-fb9aa59cdb5f" providerId="ADAL" clId="{B6E49A11-A001-45A2-9F7E-3B38500DE43C}" dt="2020-07-06T06:03:40.648" v="513" actId="14100"/>
          <ac:spMkLst>
            <pc:docMk/>
            <pc:sldMk cId="918541428" sldId="337"/>
            <ac:spMk id="5" creationId="{011CB4C3-B629-4588-A339-06D932F7533D}"/>
          </ac:spMkLst>
        </pc:spChg>
        <pc:spChg chg="add del">
          <ac:chgData name="종현" userId="04821729-14ff-45e1-8ecf-fb9aa59cdb5f" providerId="ADAL" clId="{B6E49A11-A001-45A2-9F7E-3B38500DE43C}" dt="2020-07-06T06:03:03.472" v="501" actId="478"/>
          <ac:spMkLst>
            <pc:docMk/>
            <pc:sldMk cId="918541428" sldId="337"/>
            <ac:spMk id="6" creationId="{381BA26E-0836-4FB1-8883-97A086F20943}"/>
          </ac:spMkLst>
        </pc:spChg>
      </pc:sldChg>
      <pc:sldChg chg="addSp delSp modSp new mod modAnim">
        <pc:chgData name="종현" userId="04821729-14ff-45e1-8ecf-fb9aa59cdb5f" providerId="ADAL" clId="{B6E49A11-A001-45A2-9F7E-3B38500DE43C}" dt="2020-07-06T06:16:25.984" v="572" actId="1076"/>
        <pc:sldMkLst>
          <pc:docMk/>
          <pc:sldMk cId="2122463054" sldId="338"/>
        </pc:sldMkLst>
        <pc:spChg chg="mod">
          <ac:chgData name="종현" userId="04821729-14ff-45e1-8ecf-fb9aa59cdb5f" providerId="ADAL" clId="{B6E49A11-A001-45A2-9F7E-3B38500DE43C}" dt="2020-07-06T06:16:01.071" v="569" actId="1076"/>
          <ac:spMkLst>
            <pc:docMk/>
            <pc:sldMk cId="2122463054" sldId="338"/>
            <ac:spMk id="2" creationId="{21C11343-AA2A-4A3A-BF6C-509995C4A289}"/>
          </ac:spMkLst>
        </pc:spChg>
        <pc:spChg chg="del">
          <ac:chgData name="종현" userId="04821729-14ff-45e1-8ecf-fb9aa59cdb5f" providerId="ADAL" clId="{B6E49A11-A001-45A2-9F7E-3B38500DE43C}" dt="2020-07-06T06:15:50.930" v="566"/>
          <ac:spMkLst>
            <pc:docMk/>
            <pc:sldMk cId="2122463054" sldId="338"/>
            <ac:spMk id="3" creationId="{BBB13145-D92E-47D1-BDA0-65013A0007D0}"/>
          </ac:spMkLst>
        </pc:spChg>
        <pc:picChg chg="add mod">
          <ac:chgData name="종현" userId="04821729-14ff-45e1-8ecf-fb9aa59cdb5f" providerId="ADAL" clId="{B6E49A11-A001-45A2-9F7E-3B38500DE43C}" dt="2020-07-06T06:16:25.984" v="572" actId="1076"/>
          <ac:picMkLst>
            <pc:docMk/>
            <pc:sldMk cId="2122463054" sldId="338"/>
            <ac:picMk id="4" creationId="{B279587A-17C8-484F-BC09-F4BF3F787819}"/>
          </ac:picMkLst>
        </pc:picChg>
      </pc:sldChg>
      <pc:sldChg chg="modSp new mod">
        <pc:chgData name="종현" userId="04821729-14ff-45e1-8ecf-fb9aa59cdb5f" providerId="ADAL" clId="{B6E49A11-A001-45A2-9F7E-3B38500DE43C}" dt="2020-07-07T04:06:04.799" v="1923" actId="6549"/>
        <pc:sldMkLst>
          <pc:docMk/>
          <pc:sldMk cId="2052115184" sldId="339"/>
        </pc:sldMkLst>
        <pc:spChg chg="mod">
          <ac:chgData name="종현" userId="04821729-14ff-45e1-8ecf-fb9aa59cdb5f" providerId="ADAL" clId="{B6E49A11-A001-45A2-9F7E-3B38500DE43C}" dt="2020-07-07T03:06:31.143" v="1457" actId="20577"/>
          <ac:spMkLst>
            <pc:docMk/>
            <pc:sldMk cId="2052115184" sldId="339"/>
            <ac:spMk id="2" creationId="{083296F3-A08D-43EE-AB6C-96BB102D5FF1}"/>
          </ac:spMkLst>
        </pc:spChg>
        <pc:spChg chg="mod">
          <ac:chgData name="종현" userId="04821729-14ff-45e1-8ecf-fb9aa59cdb5f" providerId="ADAL" clId="{B6E49A11-A001-45A2-9F7E-3B38500DE43C}" dt="2020-07-07T04:06:04.799" v="1923" actId="6549"/>
          <ac:spMkLst>
            <pc:docMk/>
            <pc:sldMk cId="2052115184" sldId="339"/>
            <ac:spMk id="3" creationId="{CBBAD92F-DD20-4B79-9F36-C5BE9F245025}"/>
          </ac:spMkLst>
        </pc:spChg>
      </pc:sldChg>
      <pc:sldChg chg="addSp modSp add mod">
        <pc:chgData name="종현" userId="04821729-14ff-45e1-8ecf-fb9aa59cdb5f" providerId="ADAL" clId="{B6E49A11-A001-45A2-9F7E-3B38500DE43C}" dt="2020-07-07T04:44:26.616" v="1952" actId="27636"/>
        <pc:sldMkLst>
          <pc:docMk/>
          <pc:sldMk cId="4044286779" sldId="340"/>
        </pc:sldMkLst>
        <pc:spChg chg="mod">
          <ac:chgData name="종현" userId="04821729-14ff-45e1-8ecf-fb9aa59cdb5f" providerId="ADAL" clId="{B6E49A11-A001-45A2-9F7E-3B38500DE43C}" dt="2020-07-07T03:06:35.422" v="1459" actId="20577"/>
          <ac:spMkLst>
            <pc:docMk/>
            <pc:sldMk cId="4044286779" sldId="340"/>
            <ac:spMk id="2" creationId="{083296F3-A08D-43EE-AB6C-96BB102D5FF1}"/>
          </ac:spMkLst>
        </pc:spChg>
        <pc:spChg chg="mod">
          <ac:chgData name="종현" userId="04821729-14ff-45e1-8ecf-fb9aa59cdb5f" providerId="ADAL" clId="{B6E49A11-A001-45A2-9F7E-3B38500DE43C}" dt="2020-07-07T04:44:26.616" v="1952" actId="27636"/>
          <ac:spMkLst>
            <pc:docMk/>
            <pc:sldMk cId="4044286779" sldId="340"/>
            <ac:spMk id="3" creationId="{CBBAD92F-DD20-4B79-9F36-C5BE9F245025}"/>
          </ac:spMkLst>
        </pc:spChg>
        <pc:picChg chg="add mod">
          <ac:chgData name="종현" userId="04821729-14ff-45e1-8ecf-fb9aa59cdb5f" providerId="ADAL" clId="{B6E49A11-A001-45A2-9F7E-3B38500DE43C}" dt="2020-07-07T03:10:24.332" v="1803" actId="1076"/>
          <ac:picMkLst>
            <pc:docMk/>
            <pc:sldMk cId="4044286779" sldId="340"/>
            <ac:picMk id="5" creationId="{6323DE83-B135-48F4-A490-14FAF3D137C4}"/>
          </ac:picMkLst>
        </pc:picChg>
      </pc:sldChg>
    </pc:docChg>
  </pc:docChgLst>
  <pc:docChgLst>
    <pc:chgData name="김종현" userId="04821729-14ff-45e1-8ecf-fb9aa59cdb5f" providerId="ADAL" clId="{30F273BB-A2AC-D34E-A9F3-463F56C1DA86}"/>
    <pc:docChg chg="undo custSel modSld modNotesMaster">
      <pc:chgData name="김종현" userId="04821729-14ff-45e1-8ecf-fb9aa59cdb5f" providerId="ADAL" clId="{30F273BB-A2AC-D34E-A9F3-463F56C1DA86}" dt="2020-07-12T04:28:01.492" v="9" actId="20577"/>
      <pc:docMkLst>
        <pc:docMk/>
      </pc:docMkLst>
      <pc:sldChg chg="modSp">
        <pc:chgData name="김종현" userId="04821729-14ff-45e1-8ecf-fb9aa59cdb5f" providerId="ADAL" clId="{30F273BB-A2AC-D34E-A9F3-463F56C1DA86}" dt="2020-07-06T14:49:51.889" v="5" actId="20577"/>
        <pc:sldMkLst>
          <pc:docMk/>
          <pc:sldMk cId="2135233775" sldId="256"/>
        </pc:sldMkLst>
        <pc:spChg chg="mod">
          <ac:chgData name="김종현" userId="04821729-14ff-45e1-8ecf-fb9aa59cdb5f" providerId="ADAL" clId="{30F273BB-A2AC-D34E-A9F3-463F56C1DA86}" dt="2020-07-06T14:49:51.889" v="5" actId="20577"/>
          <ac:spMkLst>
            <pc:docMk/>
            <pc:sldMk cId="2135233775" sldId="256"/>
            <ac:spMk id="2" creationId="{37F9790D-D7AB-47E3-9FCC-42748605608F}"/>
          </ac:spMkLst>
        </pc:spChg>
      </pc:sldChg>
      <pc:sldChg chg="modSp">
        <pc:chgData name="김종현" userId="04821729-14ff-45e1-8ecf-fb9aa59cdb5f" providerId="ADAL" clId="{30F273BB-A2AC-D34E-A9F3-463F56C1DA86}" dt="2020-07-12T04:27:55.093" v="7" actId="20577"/>
        <pc:sldMkLst>
          <pc:docMk/>
          <pc:sldMk cId="2052115184" sldId="339"/>
        </pc:sldMkLst>
        <pc:spChg chg="mod">
          <ac:chgData name="김종현" userId="04821729-14ff-45e1-8ecf-fb9aa59cdb5f" providerId="ADAL" clId="{30F273BB-A2AC-D34E-A9F3-463F56C1DA86}" dt="2020-07-12T04:27:55.093" v="7" actId="20577"/>
          <ac:spMkLst>
            <pc:docMk/>
            <pc:sldMk cId="2052115184" sldId="339"/>
            <ac:spMk id="2" creationId="{083296F3-A08D-43EE-AB6C-96BB102D5FF1}"/>
          </ac:spMkLst>
        </pc:spChg>
      </pc:sldChg>
      <pc:sldChg chg="modSp">
        <pc:chgData name="김종현" userId="04821729-14ff-45e1-8ecf-fb9aa59cdb5f" providerId="ADAL" clId="{30F273BB-A2AC-D34E-A9F3-463F56C1DA86}" dt="2020-07-12T04:28:01.492" v="9" actId="20577"/>
        <pc:sldMkLst>
          <pc:docMk/>
          <pc:sldMk cId="4044286779" sldId="340"/>
        </pc:sldMkLst>
        <pc:spChg chg="mod">
          <ac:chgData name="김종현" userId="04821729-14ff-45e1-8ecf-fb9aa59cdb5f" providerId="ADAL" clId="{30F273BB-A2AC-D34E-A9F3-463F56C1DA86}" dt="2020-07-12T04:28:01.492" v="9" actId="20577"/>
          <ac:spMkLst>
            <pc:docMk/>
            <pc:sldMk cId="4044286779" sldId="340"/>
            <ac:spMk id="2" creationId="{083296F3-A08D-43EE-AB6C-96BB102D5F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72850-FFFD-B048-8405-C272E96F4C1F}" type="datetimeFigureOut">
              <a:rPr kumimoji="1" lang="ko-Kore-KR" altLang="en-US" smtClean="0"/>
              <a:t>2020. 7. 12.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E0D4A-DD08-7A4D-9CC6-0BC184DCCC1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1559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8D79A-19AD-445D-8D81-A8AD1AC77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7B5E91-CCE1-4C7C-A403-108E81292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C6F02-1FD0-43CA-84C8-514A38E1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AAF4-B69E-4E61-B89B-4686B029D0EC}" type="datetimeFigureOut">
              <a:rPr lang="ko-KR" altLang="en-US" smtClean="0"/>
              <a:t>2020. 7. 12.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3B2D2C-8981-4F2F-9342-894446F96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68073-AAB0-4B39-A0D3-74D3BF15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65E2B-DF1A-4661-B1EB-210E955AD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502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D64EB-62E7-4649-B859-88BA7B6D9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517627-9ABF-434D-845B-399D41E16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0C1BB3-CAC5-4F36-9DD4-F2B7BDA85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AAF4-B69E-4E61-B89B-4686B029D0EC}" type="datetimeFigureOut">
              <a:rPr lang="ko-KR" altLang="en-US" smtClean="0"/>
              <a:t>2020. 7. 12.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976BFB-6DB4-4C4F-918A-567E4ABB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9E0752-E232-43C8-B42E-E03C0FF08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65E2B-DF1A-4661-B1EB-210E955AD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715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6FC6E-B835-42EA-840E-53B31BCE0D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5945A2-D38B-4042-882C-2F8D63D52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D26E1D-6962-420C-9A91-7A2A9F4F7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AAF4-B69E-4E61-B89B-4686B029D0EC}" type="datetimeFigureOut">
              <a:rPr lang="ko-KR" altLang="en-US" smtClean="0"/>
              <a:t>2020. 7. 12.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A0469-F071-47FB-A0B5-FEDCEDBB2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3FC8DC-4733-44F3-A80F-CAB37CCC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65E2B-DF1A-4661-B1EB-210E955AD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34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ED678-7517-438D-9791-2D5CBB39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15A23-577A-481D-9DB3-ADD01F703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79F5F7-A4CA-404C-916E-0EA4F0D9C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AAF4-B69E-4E61-B89B-4686B029D0EC}" type="datetimeFigureOut">
              <a:rPr lang="ko-KR" altLang="en-US" smtClean="0"/>
              <a:t>2020. 7. 12.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03E7E6-AA73-4DCF-A7CD-C76000732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36BCA0-0781-4B5B-B5CC-2954FFE08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65E2B-DF1A-4661-B1EB-210E955AD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604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2B37E-2EB0-4585-BBCD-DFD0F27FC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933C27-5C04-437B-BF56-71ADBC40F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EE2F5-FCF4-4997-AD46-30DA0197A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AAF4-B69E-4E61-B89B-4686B029D0EC}" type="datetimeFigureOut">
              <a:rPr lang="ko-KR" altLang="en-US" smtClean="0"/>
              <a:t>2020. 7. 12.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DA9FD-BBE0-4231-8080-ACB09816B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82510A-5C66-4DCA-AF4B-599CF100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65E2B-DF1A-4661-B1EB-210E955AD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70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181FBE-1C71-4BF7-8B66-3EB582A5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B62670-C405-4765-ADA7-3C58E1C7A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C88A15-B2C7-44A4-B14F-85D87D62B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CCBBB0-A7B6-44EC-BE3A-250F51EA2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AAF4-B69E-4E61-B89B-4686B029D0EC}" type="datetimeFigureOut">
              <a:rPr lang="ko-KR" altLang="en-US" smtClean="0"/>
              <a:t>2020. 7. 12.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9E64D0-BA1F-4CF5-9475-82AF0A25F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7DDEB-1D53-4416-AC9A-CF027B816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65E2B-DF1A-4661-B1EB-210E955AD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308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1D9CC-037C-4B68-94FC-38E3C08A3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6817D3-D1A9-49BF-8411-E5D0D1077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90A78C-AD0C-4228-ADEC-C8E114F30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9AFF72-CD50-4C04-92A6-BDE894322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C88F41-3995-48FF-8C52-895DC2D74B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970D04-F82F-413D-BEFB-D82647700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AAF4-B69E-4E61-B89B-4686B029D0EC}" type="datetimeFigureOut">
              <a:rPr lang="ko-KR" altLang="en-US" smtClean="0"/>
              <a:t>2020. 7. 12.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259552D-7B0F-404D-B365-87E0F0F38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ED887-0554-41C9-B4CB-2D1C890B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65E2B-DF1A-4661-B1EB-210E955AD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224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30948-8E4A-4362-A0AE-477D4AE19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2C3528-3EAD-4133-834B-CA68A4A5D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AAF4-B69E-4E61-B89B-4686B029D0EC}" type="datetimeFigureOut">
              <a:rPr lang="ko-KR" altLang="en-US" smtClean="0"/>
              <a:t>2020. 7. 12.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47DCEB-09C4-4D5B-8580-E0E026D4D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A7453E-78D4-4E14-A3FE-65D5AEA0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65E2B-DF1A-4661-B1EB-210E955AD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269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D6136F-46EF-4647-9E75-E5B966AA3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AAF4-B69E-4E61-B89B-4686B029D0EC}" type="datetimeFigureOut">
              <a:rPr lang="ko-KR" altLang="en-US" smtClean="0"/>
              <a:t>2020. 7. 12.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D0F690-BF20-4B84-8A86-645DD76DA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14672-F519-4635-AA63-82429AB2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65E2B-DF1A-4661-B1EB-210E955AD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EAEC9-1128-48B9-AC31-86059E9DC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2B6F-D806-450A-A5CF-F17A6F8CF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F410D8-4A35-4CE4-9B42-FC5B40152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3B77AD-1BFC-4785-9A90-737FC17E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AAF4-B69E-4E61-B89B-4686B029D0EC}" type="datetimeFigureOut">
              <a:rPr lang="ko-KR" altLang="en-US" smtClean="0"/>
              <a:t>2020. 7. 12.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0554E2-AF74-4848-B51F-42D1E72C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3A2E25-173D-48B4-A732-4F2D5856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65E2B-DF1A-4661-B1EB-210E955AD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88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76DA4-814F-41BE-95BF-C2833935C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FF2620-F7A6-405E-B526-C3A6019B52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BB2927-80A4-4063-AD3F-30E75998F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EF989C-EB7C-484D-A1BE-57C6AB906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3AAF4-B69E-4E61-B89B-4686B029D0EC}" type="datetimeFigureOut">
              <a:rPr lang="ko-KR" altLang="en-US" smtClean="0"/>
              <a:t>2020. 7. 12.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40116B-1FAD-4E02-8B74-B37F7BCCB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8AA460-C1AB-4828-9874-FC9CD188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65E2B-DF1A-4661-B1EB-210E955AD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21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991B7B-BB7E-486B-9FA9-C2570E060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BEAEE9-AAFB-4C15-990B-E65B8DAB5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3F2383-99BA-42A2-AB3B-533CF7167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3AAF4-B69E-4E61-B89B-4686B029D0EC}" type="datetimeFigureOut">
              <a:rPr lang="ko-KR" altLang="en-US" smtClean="0"/>
              <a:t>2020. 7. 12.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CEA9F-22EF-40E5-B977-DF3527C57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EBB744-347F-41BE-A466-F4F09F139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65E2B-DF1A-4661-B1EB-210E955AD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699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9790D-D7AB-47E3-9FCC-427486056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016" y="868362"/>
            <a:ext cx="10347702" cy="23876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클라우드</a:t>
            </a:r>
            <a:r>
              <a:rPr lang="en-US" altLang="ko-KR" dirty="0"/>
              <a:t> </a:t>
            </a:r>
            <a:r>
              <a:rPr lang="ko-KR" altLang="en-US" dirty="0"/>
              <a:t>데이터 베이스 연동 </a:t>
            </a:r>
            <a:br>
              <a:rPr lang="en-US" altLang="ko-KR" dirty="0"/>
            </a:br>
            <a:r>
              <a:rPr lang="en-US" altLang="ko-KR" dirty="0"/>
              <a:t>IoT </a:t>
            </a:r>
            <a:r>
              <a:rPr lang="ko-KR" altLang="en-US" dirty="0"/>
              <a:t>원격 </a:t>
            </a:r>
            <a:r>
              <a:rPr lang="en-US" altLang="ko-KR" dirty="0"/>
              <a:t>LED ON/OFF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서비스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418A8A-E4EC-4868-8BA2-2E37C13483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Week13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5233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39334-F34A-477B-AFC5-527FA80B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IoT </a:t>
            </a:r>
            <a:r>
              <a:rPr lang="ko-KR" altLang="en-US" dirty="0"/>
              <a:t>디바이스 </a:t>
            </a:r>
            <a:r>
              <a:rPr lang="en-US" altLang="ko-KR" dirty="0"/>
              <a:t>: </a:t>
            </a:r>
            <a:r>
              <a:rPr lang="en-US" altLang="ko-KR" dirty="0" err="1"/>
              <a:t>NodeMCU</a:t>
            </a:r>
            <a:r>
              <a:rPr lang="ko-KR" altLang="en-US" dirty="0"/>
              <a:t> </a:t>
            </a:r>
            <a:r>
              <a:rPr lang="en-US" altLang="ko-KR" dirty="0"/>
              <a:t>12E</a:t>
            </a:r>
            <a:endParaRPr lang="ko-KR" altLang="en-US" dirty="0"/>
          </a:p>
        </p:txBody>
      </p:sp>
      <p:pic>
        <p:nvPicPr>
          <p:cNvPr id="4" name="내용 개체 틀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355019DA-DE1A-494A-9AE9-0809BA21A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97" y="2009775"/>
            <a:ext cx="6555705" cy="4351338"/>
          </a:xfrm>
          <a:prstGeom prst="rect">
            <a:avLst/>
          </a:prstGeom>
          <a:ln w="19050" cap="sq">
            <a:solidFill>
              <a:schemeClr val="bg1">
                <a:lumMod val="85000"/>
              </a:schemeClr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920687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74B93-C2A6-41E5-9026-A5D59402B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275"/>
            <a:ext cx="10515600" cy="1325563"/>
          </a:xfrm>
        </p:spPr>
        <p:txBody>
          <a:bodyPr/>
          <a:lstStyle/>
          <a:p>
            <a:r>
              <a:rPr lang="en-US" altLang="ko-KR" dirty="0"/>
              <a:t>LED ON </a:t>
            </a:r>
            <a:r>
              <a:rPr lang="ko-KR" altLang="en-US" dirty="0"/>
              <a:t>이벤트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3655146D-CBC1-479E-873D-944605152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" t="1388" r="397" b="3176"/>
          <a:stretch/>
        </p:blipFill>
        <p:spPr>
          <a:xfrm>
            <a:off x="1343025" y="1392238"/>
            <a:ext cx="9505950" cy="4800601"/>
          </a:xfrm>
          <a:prstGeom prst="rect">
            <a:avLst/>
          </a:prstGeom>
          <a:ln w="1905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A276B-A1DD-4714-A885-E932C14AE5CC}"/>
              </a:ext>
            </a:extLst>
          </p:cNvPr>
          <p:cNvSpPr txBox="1"/>
          <p:nvPr/>
        </p:nvSpPr>
        <p:spPr>
          <a:xfrm>
            <a:off x="1289050" y="6440011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안드로이드 앱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EAA763-B0B4-4308-8774-D9823C4F95EC}"/>
              </a:ext>
            </a:extLst>
          </p:cNvPr>
          <p:cNvSpPr txBox="1"/>
          <p:nvPr/>
        </p:nvSpPr>
        <p:spPr>
          <a:xfrm>
            <a:off x="4171950" y="6426279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웹 앱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22E5D-988B-40A4-A444-378637C15180}"/>
              </a:ext>
            </a:extLst>
          </p:cNvPr>
          <p:cNvSpPr txBox="1"/>
          <p:nvPr/>
        </p:nvSpPr>
        <p:spPr>
          <a:xfrm>
            <a:off x="7514587" y="6408340"/>
            <a:ext cx="282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/>
              <a:t>Firebase</a:t>
            </a:r>
            <a:r>
              <a:rPr lang="ko-KR" altLang="en-US" dirty="0"/>
              <a:t> 데이터베이스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391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74B93-C2A6-41E5-9026-A5D59402B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275"/>
            <a:ext cx="10515600" cy="1325563"/>
          </a:xfrm>
        </p:spPr>
        <p:txBody>
          <a:bodyPr/>
          <a:lstStyle/>
          <a:p>
            <a:r>
              <a:rPr lang="en-US" altLang="ko-KR" dirty="0"/>
              <a:t>LED OFF </a:t>
            </a:r>
            <a:r>
              <a:rPr lang="ko-KR" altLang="en-US" dirty="0"/>
              <a:t>이벤트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A276B-A1DD-4714-A885-E932C14AE5CC}"/>
              </a:ext>
            </a:extLst>
          </p:cNvPr>
          <p:cNvSpPr txBox="1"/>
          <p:nvPr/>
        </p:nvSpPr>
        <p:spPr>
          <a:xfrm>
            <a:off x="1301750" y="6320393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안드로이드 앱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EAA763-B0B4-4308-8774-D9823C4F95EC}"/>
              </a:ext>
            </a:extLst>
          </p:cNvPr>
          <p:cNvSpPr txBox="1"/>
          <p:nvPr/>
        </p:nvSpPr>
        <p:spPr>
          <a:xfrm>
            <a:off x="4597441" y="6408340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웹 앱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22E5D-988B-40A4-A444-378637C15180}"/>
              </a:ext>
            </a:extLst>
          </p:cNvPr>
          <p:cNvSpPr txBox="1"/>
          <p:nvPr/>
        </p:nvSpPr>
        <p:spPr>
          <a:xfrm>
            <a:off x="7063737" y="6377780"/>
            <a:ext cx="282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&lt;Firebase</a:t>
            </a:r>
            <a:r>
              <a:rPr lang="ko-KR" altLang="en-US" dirty="0"/>
              <a:t> 데이터베이스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0" name="내용 개체 틀 9" descr="스크린샷이(가) 표시된 사진&#10;&#10;자동 생성된 설명">
            <a:extLst>
              <a:ext uri="{FF2B5EF4-FFF2-40B4-BE49-F238E27FC236}">
                <a16:creationId xmlns:a16="http://schemas.microsoft.com/office/drawing/2014/main" id="{D8E584E8-B47E-4EC4-B951-EF77BC7D5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" t="648" r="213" b="1454"/>
          <a:stretch/>
        </p:blipFill>
        <p:spPr>
          <a:xfrm>
            <a:off x="1418064" y="1422400"/>
            <a:ext cx="8970536" cy="4552950"/>
          </a:xfrm>
          <a:prstGeom prst="rect">
            <a:avLst/>
          </a:prstGeom>
          <a:ln w="1270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115597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3F6FB5D3-FF73-48A2-9443-FFCB6F232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2" y="38607"/>
            <a:ext cx="11788795" cy="6780786"/>
          </a:xfrm>
        </p:spPr>
      </p:pic>
    </p:spTree>
    <p:extLst>
      <p:ext uri="{BB962C8B-B14F-4D97-AF65-F5344CB8AC3E}">
        <p14:creationId xmlns:p14="http://schemas.microsoft.com/office/powerpoint/2010/main" val="3337574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11343-AA2A-4A3A-BF6C-509995C4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작동 동영상</a:t>
            </a:r>
          </a:p>
        </p:txBody>
      </p:sp>
      <p:pic>
        <p:nvPicPr>
          <p:cNvPr id="4" name="remote_LED_ON_OFF">
            <a:hlinkClick r:id="" action="ppaction://media"/>
            <a:extLst>
              <a:ext uri="{FF2B5EF4-FFF2-40B4-BE49-F238E27FC236}">
                <a16:creationId xmlns:a16="http://schemas.microsoft.com/office/drawing/2014/main" id="{B279587A-17C8-484F-BC09-F4BF3F7878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2886" y="1174751"/>
            <a:ext cx="7961514" cy="5336882"/>
          </a:xfrm>
        </p:spPr>
      </p:pic>
    </p:spTree>
    <p:extLst>
      <p:ext uri="{BB962C8B-B14F-4D97-AF65-F5344CB8AC3E}">
        <p14:creationId xmlns:p14="http://schemas.microsoft.com/office/powerpoint/2010/main" val="212246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296F3-A08D-43EE-AB6C-96BB102D5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기말과제</a:t>
            </a:r>
            <a:r>
              <a:rPr lang="ko-KR" altLang="en-US" dirty="0"/>
              <a:t> </a:t>
            </a:r>
            <a:r>
              <a:rPr lang="en-US" altLang="ko-KR" dirty="0"/>
              <a:t>04-01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BAD92F-DD20-4B79-9F36-C5BE9F245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배운 수업 내용을 공부하여 </a:t>
            </a:r>
            <a:r>
              <a:rPr lang="en-US" altLang="ko-KR" dirty="0"/>
              <a:t>Remote LED ON/OFF (1)</a:t>
            </a:r>
            <a:r>
              <a:rPr lang="ko-KR" altLang="en-US" dirty="0"/>
              <a:t>웹 앱</a:t>
            </a:r>
            <a:r>
              <a:rPr lang="en-US" altLang="ko-KR" dirty="0"/>
              <a:t>, (2)</a:t>
            </a:r>
            <a:r>
              <a:rPr lang="ko-KR" altLang="en-US" dirty="0"/>
              <a:t>안드로이드 앱을 </a:t>
            </a:r>
            <a:r>
              <a:rPr lang="en-US" altLang="ko-KR" dirty="0"/>
              <a:t>Firebase </a:t>
            </a:r>
            <a:r>
              <a:rPr lang="en-US" altLang="ko-KR" dirty="0" err="1"/>
              <a:t>Relatime</a:t>
            </a:r>
            <a:r>
              <a:rPr lang="en-US" altLang="ko-KR" dirty="0"/>
              <a:t> Database</a:t>
            </a:r>
            <a:r>
              <a:rPr lang="ko-KR" altLang="en-US" dirty="0"/>
              <a:t>와 연동하도록 </a:t>
            </a:r>
            <a:r>
              <a:rPr lang="ko-KR" altLang="en-US" dirty="0" err="1"/>
              <a:t>제작하시오</a:t>
            </a:r>
            <a:r>
              <a:rPr lang="en-US" altLang="ko-KR" dirty="0"/>
              <a:t>.</a:t>
            </a:r>
          </a:p>
          <a:p>
            <a:endParaRPr lang="en-US" altLang="ko-KR" sz="900" dirty="0"/>
          </a:p>
          <a:p>
            <a:r>
              <a:rPr lang="ko-KR" altLang="en-US" dirty="0"/>
              <a:t>웹 앱과 안드로이드 앱의 </a:t>
            </a:r>
            <a:r>
              <a:rPr lang="en-US" altLang="ko-KR" dirty="0"/>
              <a:t>UI</a:t>
            </a:r>
            <a:r>
              <a:rPr lang="ko-KR" altLang="en-US" dirty="0"/>
              <a:t>를 </a:t>
            </a:r>
            <a:r>
              <a:rPr lang="en-US" altLang="ko-KR" dirty="0"/>
              <a:t>CSS, Bootstrap,</a:t>
            </a:r>
            <a:r>
              <a:rPr lang="ko-KR" altLang="en-US" dirty="0"/>
              <a:t> </a:t>
            </a:r>
            <a:r>
              <a:rPr lang="en-US" altLang="ko-KR" dirty="0"/>
              <a:t>JavaScript, image </a:t>
            </a:r>
            <a:r>
              <a:rPr lang="ko-KR" altLang="en-US" dirty="0"/>
              <a:t>등을 사용하여 직관적이고 편리하도록 </a:t>
            </a:r>
            <a:r>
              <a:rPr lang="ko-KR" altLang="en-US" dirty="0" err="1"/>
              <a:t>제작하시오</a:t>
            </a:r>
            <a:r>
              <a:rPr lang="en-US" altLang="ko-KR" dirty="0"/>
              <a:t>.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2052115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A43E3-00A5-4B58-B1B5-B1106B1F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모바일 앱 </a:t>
            </a:r>
            <a:r>
              <a:rPr lang="en-US" altLang="ko-KR" dirty="0"/>
              <a:t>UI </a:t>
            </a:r>
            <a:r>
              <a:rPr lang="ko-KR" altLang="en-US" dirty="0"/>
              <a:t>참고</a:t>
            </a:r>
          </a:p>
        </p:txBody>
      </p:sp>
      <p:pic>
        <p:nvPicPr>
          <p:cNvPr id="5" name="내용 개체 틀 4" descr="휴대폰이(가) 표시된 사진&#10;&#10;자동 생성된 설명">
            <a:extLst>
              <a:ext uri="{FF2B5EF4-FFF2-40B4-BE49-F238E27FC236}">
                <a16:creationId xmlns:a16="http://schemas.microsoft.com/office/drawing/2014/main" id="{83505FC8-6424-4183-A569-FAD82C3C2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" t="10012" r="11819" b="-1299"/>
          <a:stretch/>
        </p:blipFill>
        <p:spPr>
          <a:xfrm>
            <a:off x="127000" y="2311400"/>
            <a:ext cx="6280150" cy="3321448"/>
          </a:xfrm>
        </p:spPr>
      </p:pic>
      <p:pic>
        <p:nvPicPr>
          <p:cNvPr id="7" name="그림 6" descr="회로이(가) 표시된 사진&#10;&#10;자동 생성된 설명">
            <a:extLst>
              <a:ext uri="{FF2B5EF4-FFF2-40B4-BE49-F238E27FC236}">
                <a16:creationId xmlns:a16="http://schemas.microsoft.com/office/drawing/2014/main" id="{29F01DDC-9E96-48FE-AC88-B70395884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6"/>
          <a:stretch/>
        </p:blipFill>
        <p:spPr>
          <a:xfrm>
            <a:off x="6565900" y="2311400"/>
            <a:ext cx="5384800" cy="32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38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A43E3-00A5-4B58-B1B5-B1106B1F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앱 </a:t>
            </a:r>
            <a:r>
              <a:rPr lang="en-US" altLang="ko-KR" dirty="0"/>
              <a:t>UI </a:t>
            </a:r>
            <a:r>
              <a:rPr lang="ko-KR" altLang="en-US" dirty="0"/>
              <a:t>참고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575BDEA4-D5B8-4C3B-8B0A-EA91164B8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74" y="1627188"/>
            <a:ext cx="4924425" cy="5088573"/>
          </a:xfrm>
          <a:prstGeom prst="rect">
            <a:avLst/>
          </a:prstGeom>
          <a:ln w="1905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113113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296F3-A08D-43EE-AB6C-96BB102D5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기말과제</a:t>
            </a:r>
            <a:r>
              <a:rPr lang="ko-KR" altLang="en-US" dirty="0"/>
              <a:t> </a:t>
            </a:r>
            <a:r>
              <a:rPr lang="en-US" altLang="ko-KR"/>
              <a:t>04-02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BAD92F-DD20-4B79-9F36-C5BE9F245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908470" cy="44862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 err="1"/>
              <a:t>온습도</a:t>
            </a:r>
            <a:r>
              <a:rPr lang="ko-KR" altLang="en-US" dirty="0"/>
              <a:t> 측정 안드로이드 앱을 아래와 같이 </a:t>
            </a:r>
            <a:r>
              <a:rPr lang="en-US" altLang="ko-KR" dirty="0" err="1"/>
              <a:t>ListView</a:t>
            </a:r>
            <a:r>
              <a:rPr lang="ko-KR" altLang="en-US" dirty="0"/>
              <a:t>로 </a:t>
            </a:r>
            <a:r>
              <a:rPr lang="ko-KR" altLang="en-US" dirty="0" err="1"/>
              <a:t>만드시오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앱을 구동하면 </a:t>
            </a:r>
            <a:r>
              <a:rPr lang="en-US" altLang="ko-KR" dirty="0"/>
              <a:t>DB</a:t>
            </a:r>
            <a:r>
              <a:rPr lang="ko-KR" altLang="en-US" dirty="0"/>
              <a:t>에 있는 모든 데이터를 </a:t>
            </a:r>
            <a:r>
              <a:rPr lang="en-US" altLang="ko-KR" dirty="0" err="1"/>
              <a:t>ListView</a:t>
            </a:r>
            <a:r>
              <a:rPr lang="ko-KR" altLang="en-US" dirty="0"/>
              <a:t>에 표시된다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또한 새로 추가된 데이터도 </a:t>
            </a:r>
            <a:r>
              <a:rPr lang="en-US" altLang="ko-KR" dirty="0" err="1"/>
              <a:t>ListView</a:t>
            </a:r>
            <a:r>
              <a:rPr lang="ko-KR" altLang="en-US" dirty="0"/>
              <a:t>에 추가된다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오른쪽 그림 참조</a:t>
            </a:r>
            <a:endParaRPr lang="en-US" altLang="ko-KR" dirty="0"/>
          </a:p>
          <a:p>
            <a:endParaRPr lang="en-US" altLang="ko-KR" sz="900" dirty="0"/>
          </a:p>
          <a:p>
            <a:r>
              <a:rPr lang="ko-KR" altLang="en-US" dirty="0"/>
              <a:t>클래스 룸 제출 기한</a:t>
            </a:r>
            <a:endParaRPr lang="en-US" altLang="ko-KR" dirty="0"/>
          </a:p>
          <a:p>
            <a:pPr lvl="1"/>
            <a:r>
              <a:rPr lang="en-US" altLang="ko-KR" dirty="0"/>
              <a:t>2020. 7.</a:t>
            </a:r>
            <a:r>
              <a:rPr lang="ko-KR" altLang="en-US" dirty="0"/>
              <a:t> </a:t>
            </a:r>
            <a:r>
              <a:rPr lang="en-US" altLang="ko-KR" dirty="0"/>
              <a:t>13(</a:t>
            </a:r>
            <a:r>
              <a:rPr lang="ko-KR" altLang="en-US" dirty="0"/>
              <a:t>월</a:t>
            </a:r>
            <a:r>
              <a:rPr lang="en-US" altLang="ko-KR" dirty="0"/>
              <a:t>) </a:t>
            </a:r>
            <a:r>
              <a:rPr lang="ko-KR" altLang="en-US" dirty="0"/>
              <a:t>까지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소스 코드에 반드시 주석문을 잘 달고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동영상에는 자신의 얼굴과 코드 설명을 잘하기 바랍니다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주석 및 코드 설명이 없으면 점수가 없음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323DE83-B135-48F4-A490-14FAF3D13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751" y="574593"/>
            <a:ext cx="2967049" cy="599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86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672B8-3CF7-472A-9429-618F5507D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무엇을 개발하나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035697-A846-47AD-ACC8-541073579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스마트 스위치 </a:t>
            </a:r>
            <a:r>
              <a:rPr lang="en-US" altLang="ko-KR" dirty="0"/>
              <a:t>: </a:t>
            </a:r>
            <a:r>
              <a:rPr lang="ko-KR" altLang="en-US" dirty="0"/>
              <a:t>원격 </a:t>
            </a:r>
            <a:r>
              <a:rPr lang="en-US" altLang="ko-KR" dirty="0"/>
              <a:t>LED ON/OFF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내용 개체 틀 4" descr="실내, 벽, 천장, 창문이(가) 표시된 사진&#10;&#10;자동 생성된 설명">
            <a:extLst>
              <a:ext uri="{FF2B5EF4-FFF2-40B4-BE49-F238E27FC236}">
                <a16:creationId xmlns:a16="http://schemas.microsoft.com/office/drawing/2014/main" id="{D2FB0A39-F1EB-4131-88A6-E06B24272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29" y="2670668"/>
            <a:ext cx="5733311" cy="382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2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FBB88-A769-4D8D-8109-D72DE9D04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48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구현 중요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4EFFE6-B949-45BD-AE85-7980F5F7B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650"/>
            <a:ext cx="10515600" cy="51228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LED ON/OFF</a:t>
            </a:r>
            <a:r>
              <a:rPr lang="ko-KR" altLang="en-US" dirty="0"/>
              <a:t> 안드로이드 앱과 웹 앱이 </a:t>
            </a:r>
            <a:r>
              <a:rPr lang="en-US" altLang="ko-KR" dirty="0"/>
              <a:t>Firebase</a:t>
            </a:r>
            <a:r>
              <a:rPr lang="ko-KR" altLang="en-US" dirty="0"/>
              <a:t>의 데이터 베이스를 중심으로 완전 동기화 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Firebase</a:t>
            </a:r>
            <a:r>
              <a:rPr lang="ko-KR" altLang="en-US" dirty="0"/>
              <a:t> 안드로이드 이벤트 처리 함수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Firebase </a:t>
            </a:r>
            <a:r>
              <a:rPr lang="ko-KR" altLang="en-US" dirty="0"/>
              <a:t>웹 앱 이벤트 처리 함수 사용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8CE2E04-E821-40EF-ABD4-FE21D7317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981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03469605-B7C1-45D2-ABE6-E127D6DAA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9" y="337434"/>
            <a:ext cx="10721461" cy="6349115"/>
          </a:xfr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A7052F4-69EC-43E6-A6D8-E09E2C0B5423}"/>
              </a:ext>
            </a:extLst>
          </p:cNvPr>
          <p:cNvSpPr/>
          <p:nvPr/>
        </p:nvSpPr>
        <p:spPr>
          <a:xfrm>
            <a:off x="1033597" y="4281930"/>
            <a:ext cx="1257300" cy="126797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423466-7937-46BE-B8CB-C8FFE9778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59" r="26807" b="1076"/>
          <a:stretch/>
        </p:blipFill>
        <p:spPr>
          <a:xfrm>
            <a:off x="1662247" y="4144656"/>
            <a:ext cx="485506" cy="1313596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2E1214F7-C88A-4CCB-BECB-1995B5569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50" y="1289051"/>
            <a:ext cx="850900" cy="60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13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EEC56C6-C7C6-4D1E-B1DC-A66860B32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6" r="624" b="11094"/>
          <a:stretch/>
        </p:blipFill>
        <p:spPr>
          <a:xfrm>
            <a:off x="1174851" y="2170256"/>
            <a:ext cx="9067597" cy="43226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87A2C5-CFD8-42E6-98DA-D574B8D1C0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3" t="22612" r="14107" b="28780"/>
          <a:stretch/>
        </p:blipFill>
        <p:spPr>
          <a:xfrm>
            <a:off x="3906304" y="3070584"/>
            <a:ext cx="2661328" cy="9146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96A96C6-8B1C-4123-A338-96F7442EB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Firebase Real-Time Database : NoSQL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13603-E787-4DC6-9412-BE14207A686B}"/>
              </a:ext>
            </a:extLst>
          </p:cNvPr>
          <p:cNvSpPr txBox="1"/>
          <p:nvPr/>
        </p:nvSpPr>
        <p:spPr>
          <a:xfrm>
            <a:off x="9746482" y="5681290"/>
            <a:ext cx="1776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안드로이드 앱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A3D51-0785-40DA-86D6-30F24237CAAC}"/>
              </a:ext>
            </a:extLst>
          </p:cNvPr>
          <p:cNvSpPr txBox="1"/>
          <p:nvPr/>
        </p:nvSpPr>
        <p:spPr>
          <a:xfrm>
            <a:off x="10148034" y="2711253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sz="1600" dirty="0"/>
              <a:t>웹 앱</a:t>
            </a:r>
            <a:r>
              <a:rPr lang="en-US" altLang="ko-KR" sz="1600" dirty="0"/>
              <a:t>&gt;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8B828-ACBF-4CFC-9D37-2848E62E4130}"/>
              </a:ext>
            </a:extLst>
          </p:cNvPr>
          <p:cNvSpPr txBox="1"/>
          <p:nvPr/>
        </p:nvSpPr>
        <p:spPr>
          <a:xfrm>
            <a:off x="9796848" y="4188062"/>
            <a:ext cx="1627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&lt;IoT</a:t>
            </a:r>
            <a:r>
              <a:rPr lang="ko-KR" altLang="en-US" sz="1600" dirty="0"/>
              <a:t> 디바이스 </a:t>
            </a:r>
            <a:r>
              <a:rPr lang="en-US" altLang="ko-KR" sz="1600" dirty="0"/>
              <a:t>:</a:t>
            </a:r>
          </a:p>
          <a:p>
            <a:pPr algn="ctr"/>
            <a:r>
              <a:rPr lang="en-US" altLang="ko-KR" sz="1600" dirty="0" err="1"/>
              <a:t>NodeMCU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137554-D153-449A-BFD8-DB4C658BC343}"/>
              </a:ext>
            </a:extLst>
          </p:cNvPr>
          <p:cNvSpPr/>
          <p:nvPr/>
        </p:nvSpPr>
        <p:spPr>
          <a:xfrm>
            <a:off x="1905102" y="4188061"/>
            <a:ext cx="1142898" cy="58477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820250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49A72-E25C-4879-A897-76338F254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3545"/>
          </a:xfrm>
        </p:spPr>
        <p:txBody>
          <a:bodyPr/>
          <a:lstStyle/>
          <a:p>
            <a:r>
              <a:rPr lang="en-US" altLang="ko-KR" dirty="0"/>
              <a:t>Firebase</a:t>
            </a:r>
            <a:r>
              <a:rPr lang="ko-KR" altLang="en-US" dirty="0"/>
              <a:t> 웹 앱 </a:t>
            </a:r>
            <a:r>
              <a:rPr lang="en-US" altLang="ko-KR" dirty="0"/>
              <a:t>DB </a:t>
            </a:r>
            <a:r>
              <a:rPr lang="ko-KR" altLang="en-US" dirty="0"/>
              <a:t>이벤트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D7E659E-5649-45D7-9BB4-E403F7327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57" y="1834242"/>
            <a:ext cx="8184886" cy="4910932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D3AAAFD-7B7F-4434-872D-276DBEDA9B69}"/>
              </a:ext>
            </a:extLst>
          </p:cNvPr>
          <p:cNvSpPr/>
          <p:nvPr/>
        </p:nvSpPr>
        <p:spPr>
          <a:xfrm>
            <a:off x="2717940" y="3329225"/>
            <a:ext cx="1419594" cy="2374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0EC570-73C6-4DEE-9849-4FC4AB87E9B5}"/>
              </a:ext>
            </a:extLst>
          </p:cNvPr>
          <p:cNvSpPr/>
          <p:nvPr/>
        </p:nvSpPr>
        <p:spPr>
          <a:xfrm>
            <a:off x="5107505" y="3187771"/>
            <a:ext cx="1660402" cy="378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E73BB7-CCF3-4601-A4AB-4A7CD2DADD38}"/>
              </a:ext>
            </a:extLst>
          </p:cNvPr>
          <p:cNvSpPr/>
          <p:nvPr/>
        </p:nvSpPr>
        <p:spPr>
          <a:xfrm>
            <a:off x="4323017" y="5407706"/>
            <a:ext cx="3492324" cy="876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1B2863-3BD1-4666-A02D-AA1B4BD30BE3}"/>
              </a:ext>
            </a:extLst>
          </p:cNvPr>
          <p:cNvSpPr/>
          <p:nvPr/>
        </p:nvSpPr>
        <p:spPr>
          <a:xfrm>
            <a:off x="2662369" y="2945278"/>
            <a:ext cx="1697450" cy="500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플레이트, 그리기이(가) 표시된 사진&#10;&#10;자동 생성된 설명">
            <a:extLst>
              <a:ext uri="{FF2B5EF4-FFF2-40B4-BE49-F238E27FC236}">
                <a16:creationId xmlns:a16="http://schemas.microsoft.com/office/drawing/2014/main" id="{39251D4F-F63D-4673-A1D2-1F65DCAAD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472" y="3329225"/>
            <a:ext cx="2481669" cy="22607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AC5C34-5AE1-422C-A984-BB2B7BB6FCAF}"/>
              </a:ext>
            </a:extLst>
          </p:cNvPr>
          <p:cNvSpPr txBox="1"/>
          <p:nvPr/>
        </p:nvSpPr>
        <p:spPr>
          <a:xfrm>
            <a:off x="1235380" y="2944504"/>
            <a:ext cx="2731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JavaScript Web App</a:t>
            </a:r>
            <a:endParaRPr lang="ko-KR" altLang="en-US" sz="2000" dirty="0">
              <a:solidFill>
                <a:srgbClr val="C00000"/>
              </a:solidFill>
              <a:latin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1421F4-F58B-4390-AF2B-E7DA03DBCAA2}"/>
              </a:ext>
            </a:extLst>
          </p:cNvPr>
          <p:cNvSpPr txBox="1"/>
          <p:nvPr/>
        </p:nvSpPr>
        <p:spPr>
          <a:xfrm>
            <a:off x="3423620" y="5407706"/>
            <a:ext cx="58053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dbRef.on</a:t>
            </a:r>
            <a:r>
              <a:rPr lang="en-US" altLang="ko-KR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(“value”, function(</a:t>
            </a:r>
            <a:r>
              <a:rPr lang="en-US" altLang="ko-KR" sz="20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snapshut</a:t>
            </a:r>
            <a:r>
              <a:rPr lang="en-US" altLang="ko-KR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algn="ctr"/>
            <a:r>
              <a:rPr lang="en-US" altLang="ko-KR" sz="20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dbRef.on</a:t>
            </a:r>
            <a:r>
              <a:rPr lang="en-US" altLang="ko-KR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(“</a:t>
            </a:r>
            <a:r>
              <a:rPr lang="en-US" altLang="ko-KR" sz="20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child_added</a:t>
            </a:r>
            <a:r>
              <a:rPr lang="en-US" altLang="ko-KR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”, function(</a:t>
            </a:r>
            <a:r>
              <a:rPr lang="en-US" altLang="ko-KR" sz="20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snapshut</a:t>
            </a:r>
            <a:r>
              <a:rPr lang="en-US" altLang="ko-KR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ko-KR" altLang="en-US" sz="2000" dirty="0">
              <a:solidFill>
                <a:srgbClr val="C00000"/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7F9749-DE66-4C08-A479-7C08EF887678}"/>
              </a:ext>
            </a:extLst>
          </p:cNvPr>
          <p:cNvSpPr txBox="1"/>
          <p:nvPr/>
        </p:nvSpPr>
        <p:spPr>
          <a:xfrm>
            <a:off x="4965208" y="3141763"/>
            <a:ext cx="1617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dbRef.set</a:t>
            </a:r>
            <a:r>
              <a:rPr lang="en-US" altLang="ko-KR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()</a:t>
            </a:r>
            <a:endParaRPr lang="ko-KR" altLang="en-US" sz="2000" dirty="0">
              <a:solidFill>
                <a:srgbClr val="C00000"/>
              </a:solidFill>
              <a:latin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BAB4E1-4E1C-4E5F-9E73-63F43190E5C4}"/>
              </a:ext>
            </a:extLst>
          </p:cNvPr>
          <p:cNvSpPr txBox="1"/>
          <p:nvPr/>
        </p:nvSpPr>
        <p:spPr>
          <a:xfrm>
            <a:off x="1131082" y="1373674"/>
            <a:ext cx="393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Week09</a:t>
            </a:r>
            <a:r>
              <a:rPr lang="ko-KR" altLang="en-US" dirty="0"/>
              <a:t> 강의자료 및 과제물 참조</a:t>
            </a:r>
          </a:p>
        </p:txBody>
      </p:sp>
    </p:spTree>
    <p:extLst>
      <p:ext uri="{BB962C8B-B14F-4D97-AF65-F5344CB8AC3E}">
        <p14:creationId xmlns:p14="http://schemas.microsoft.com/office/powerpoint/2010/main" val="780316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CD671F8-46EF-403F-92EF-9ECFF9176B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89000" y="3934123"/>
            <a:ext cx="10515600" cy="6771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000" dirty="0">
              <a:solidFill>
                <a:srgbClr val="000000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1CB4C3-B629-4588-A339-06D932F75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403"/>
            <a:ext cx="10515600" cy="959297"/>
          </a:xfrm>
        </p:spPr>
        <p:txBody>
          <a:bodyPr/>
          <a:lstStyle/>
          <a:p>
            <a:r>
              <a:rPr lang="en-US" altLang="ko-KR" dirty="0"/>
              <a:t>Firebase</a:t>
            </a:r>
            <a:r>
              <a:rPr lang="ko-KR" altLang="en-US" dirty="0"/>
              <a:t> 웹 앱 </a:t>
            </a:r>
            <a:r>
              <a:rPr lang="en-US" altLang="ko-KR" dirty="0"/>
              <a:t>DB </a:t>
            </a:r>
            <a:r>
              <a:rPr lang="ko-KR" altLang="en-US" dirty="0"/>
              <a:t>이벤트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C87CCCE-3820-4E46-91FB-C53173CB2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00" y="1041400"/>
            <a:ext cx="8293100" cy="57554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var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 </a:t>
            </a:r>
            <a:r>
              <a:rPr lang="ko-KR" altLang="ko-KR" sz="1600" b="1" dirty="0" err="1">
                <a:solidFill>
                  <a:srgbClr val="660E7A"/>
                </a:solidFill>
                <a:latin typeface="Arial Unicode MS"/>
                <a:ea typeface="Fira Code Retina"/>
              </a:rPr>
              <a:t>dbRef</a:t>
            </a:r>
            <a:r>
              <a:rPr lang="ko-KR" altLang="ko-KR" sz="1600" b="1" dirty="0">
                <a:solidFill>
                  <a:srgbClr val="660E7A"/>
                </a:solidFill>
                <a:latin typeface="Arial Unicode MS"/>
                <a:ea typeface="Fira Code Retina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= </a:t>
            </a: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firebase.database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().</a:t>
            </a: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ref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().</a:t>
            </a: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child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(</a:t>
            </a:r>
            <a:r>
              <a:rPr lang="ko-KR" altLang="ko-KR" sz="1600" b="1" dirty="0">
                <a:solidFill>
                  <a:srgbClr val="008000"/>
                </a:solidFill>
                <a:latin typeface="Arial Unicode MS"/>
                <a:ea typeface="Fira Code Retina"/>
              </a:rPr>
              <a:t>'LED_STATUS'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);</a:t>
            </a:r>
            <a:b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</a:br>
            <a:b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</a:br>
            <a:r>
              <a:rPr lang="ko-KR" altLang="ko-KR" sz="1600" i="1" dirty="0">
                <a:solidFill>
                  <a:srgbClr val="808080"/>
                </a:solidFill>
                <a:latin typeface="Arial Unicode MS"/>
                <a:ea typeface="Fira Code Retina"/>
              </a:rPr>
              <a:t>// ON </a:t>
            </a:r>
            <a:r>
              <a:rPr lang="ko-KR" altLang="ko-KR" sz="1600" i="1" dirty="0">
                <a:solidFill>
                  <a:srgbClr val="808080"/>
                </a:solidFill>
                <a:latin typeface="Arial" panose="020B0604020202020204" pitchFamily="34" charset="0"/>
                <a:ea typeface="Fira Code Retina"/>
                <a:cs typeface="Arial" panose="020B0604020202020204" pitchFamily="34" charset="0"/>
              </a:rPr>
              <a:t>버턴 클릭하여</a:t>
            </a:r>
            <a:r>
              <a:rPr lang="ko-KR" altLang="ko-KR" sz="1600" i="1" dirty="0">
                <a:solidFill>
                  <a:srgbClr val="808080"/>
                </a:solidFill>
                <a:latin typeface="Arial Unicode MS"/>
                <a:ea typeface="Fira Code Retina"/>
              </a:rPr>
              <a:t> DB </a:t>
            </a:r>
            <a:r>
              <a:rPr lang="ko-KR" altLang="ko-KR" sz="1600" i="1" dirty="0">
                <a:solidFill>
                  <a:srgbClr val="808080"/>
                </a:solidFill>
                <a:latin typeface="Arial" panose="020B0604020202020204" pitchFamily="34" charset="0"/>
                <a:ea typeface="Fira Code Retina"/>
                <a:cs typeface="Arial" panose="020B0604020202020204" pitchFamily="34" charset="0"/>
              </a:rPr>
              <a:t>값</a:t>
            </a:r>
            <a:r>
              <a:rPr lang="ko-KR" altLang="ko-KR" sz="1600" i="1" dirty="0">
                <a:solidFill>
                  <a:srgbClr val="808080"/>
                </a:solidFill>
                <a:latin typeface="Arial Unicode MS"/>
                <a:ea typeface="Fira Code Retina"/>
              </a:rPr>
              <a:t> </a:t>
            </a:r>
            <a:r>
              <a:rPr lang="ko-KR" altLang="ko-KR" sz="1600" i="1" dirty="0" err="1">
                <a:solidFill>
                  <a:srgbClr val="808080"/>
                </a:solidFill>
                <a:latin typeface="Arial Unicode MS"/>
                <a:ea typeface="Fira Code Retina"/>
              </a:rPr>
              <a:t>true</a:t>
            </a:r>
            <a:r>
              <a:rPr lang="ko-KR" altLang="ko-KR" sz="1600" i="1" dirty="0">
                <a:solidFill>
                  <a:srgbClr val="808080"/>
                </a:solidFill>
                <a:latin typeface="Arial Unicode MS"/>
                <a:ea typeface="Fira Code Retina"/>
              </a:rPr>
              <a:t> </a:t>
            </a:r>
            <a:r>
              <a:rPr lang="ko-KR" altLang="ko-KR" sz="1600" i="1" dirty="0">
                <a:solidFill>
                  <a:srgbClr val="808080"/>
                </a:solidFill>
                <a:latin typeface="Arial" panose="020B0604020202020204" pitchFamily="34" charset="0"/>
                <a:ea typeface="Fira Code Retina"/>
                <a:cs typeface="Arial" panose="020B0604020202020204" pitchFamily="34" charset="0"/>
              </a:rPr>
              <a:t>설정</a:t>
            </a:r>
            <a:br>
              <a:rPr lang="ko-KR" altLang="ko-KR" sz="1600" i="1" dirty="0">
                <a:solidFill>
                  <a:srgbClr val="808080"/>
                </a:solidFill>
                <a:latin typeface="Arial" panose="020B0604020202020204" pitchFamily="34" charset="0"/>
                <a:ea typeface="Fira Code Retina"/>
                <a:cs typeface="Arial" panose="020B0604020202020204" pitchFamily="34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function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onFunction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() {</a:t>
            </a:r>
            <a:b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</a:b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    </a:t>
            </a:r>
            <a:r>
              <a:rPr lang="ko-KR" altLang="ko-KR" sz="1600" b="1" dirty="0" err="1">
                <a:solidFill>
                  <a:srgbClr val="660E7A"/>
                </a:solidFill>
                <a:latin typeface="Arial Unicode MS"/>
                <a:ea typeface="Fira Code Retina"/>
              </a:rPr>
              <a:t>dbRef</a:t>
            </a: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.set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(</a:t>
            </a:r>
            <a:r>
              <a:rPr lang="ko-KR" altLang="ko-KR" sz="1600" b="1" dirty="0">
                <a:solidFill>
                  <a:srgbClr val="008000"/>
                </a:solidFill>
                <a:latin typeface="Arial Unicode MS"/>
                <a:ea typeface="Fira Code Retina"/>
              </a:rPr>
              <a:t>'ON'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)</a:t>
            </a:r>
            <a:b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</a:b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}</a:t>
            </a:r>
            <a:b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</a:br>
            <a:b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</a:br>
            <a:r>
              <a:rPr lang="ko-KR" altLang="ko-KR" sz="1600" i="1" dirty="0">
                <a:solidFill>
                  <a:srgbClr val="808080"/>
                </a:solidFill>
                <a:latin typeface="Arial Unicode MS"/>
                <a:ea typeface="Fira Code Retina"/>
              </a:rPr>
              <a:t>// OFF </a:t>
            </a:r>
            <a:r>
              <a:rPr lang="ko-KR" altLang="ko-KR" sz="1600" i="1" dirty="0">
                <a:solidFill>
                  <a:srgbClr val="808080"/>
                </a:solidFill>
                <a:latin typeface="Arial" panose="020B0604020202020204" pitchFamily="34" charset="0"/>
                <a:ea typeface="Fira Code Retina"/>
                <a:cs typeface="Arial" panose="020B0604020202020204" pitchFamily="34" charset="0"/>
              </a:rPr>
              <a:t>버튼 클릭하여</a:t>
            </a:r>
            <a:r>
              <a:rPr lang="ko-KR" altLang="ko-KR" sz="1600" i="1" dirty="0">
                <a:solidFill>
                  <a:srgbClr val="808080"/>
                </a:solidFill>
                <a:latin typeface="Arial Unicode MS"/>
                <a:ea typeface="Fira Code Retina"/>
              </a:rPr>
              <a:t> DB </a:t>
            </a:r>
            <a:r>
              <a:rPr lang="ko-KR" altLang="ko-KR" sz="1600" i="1" dirty="0">
                <a:solidFill>
                  <a:srgbClr val="808080"/>
                </a:solidFill>
                <a:latin typeface="Arial" panose="020B0604020202020204" pitchFamily="34" charset="0"/>
                <a:ea typeface="Fira Code Retina"/>
                <a:cs typeface="Arial" panose="020B0604020202020204" pitchFamily="34" charset="0"/>
              </a:rPr>
              <a:t>값</a:t>
            </a:r>
            <a:r>
              <a:rPr lang="ko-KR" altLang="ko-KR" sz="1600" i="1" dirty="0">
                <a:solidFill>
                  <a:srgbClr val="808080"/>
                </a:solidFill>
                <a:latin typeface="Arial Unicode MS"/>
                <a:ea typeface="Fira Code Retina"/>
              </a:rPr>
              <a:t> </a:t>
            </a:r>
            <a:r>
              <a:rPr lang="ko-KR" altLang="ko-KR" sz="1600" i="1" dirty="0" err="1">
                <a:solidFill>
                  <a:srgbClr val="808080"/>
                </a:solidFill>
                <a:latin typeface="Arial Unicode MS"/>
                <a:ea typeface="Fira Code Retina"/>
              </a:rPr>
              <a:t>false</a:t>
            </a:r>
            <a:r>
              <a:rPr lang="ko-KR" altLang="ko-KR" sz="1600" i="1" dirty="0">
                <a:solidFill>
                  <a:srgbClr val="808080"/>
                </a:solidFill>
                <a:latin typeface="Arial Unicode MS"/>
                <a:ea typeface="Fira Code Retina"/>
              </a:rPr>
              <a:t> </a:t>
            </a:r>
            <a:r>
              <a:rPr lang="ko-KR" altLang="ko-KR" sz="1600" i="1" dirty="0">
                <a:solidFill>
                  <a:srgbClr val="808080"/>
                </a:solidFill>
                <a:latin typeface="Arial" panose="020B0604020202020204" pitchFamily="34" charset="0"/>
                <a:ea typeface="Fira Code Retina"/>
                <a:cs typeface="Arial" panose="020B0604020202020204" pitchFamily="34" charset="0"/>
              </a:rPr>
              <a:t>설정</a:t>
            </a:r>
            <a:br>
              <a:rPr lang="ko-KR" altLang="ko-KR" sz="1600" i="1" dirty="0">
                <a:solidFill>
                  <a:srgbClr val="808080"/>
                </a:solidFill>
                <a:latin typeface="Arial" panose="020B0604020202020204" pitchFamily="34" charset="0"/>
                <a:ea typeface="Fira Code Retina"/>
                <a:cs typeface="Arial" panose="020B0604020202020204" pitchFamily="34" charset="0"/>
              </a:rPr>
            </a:b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function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offFunction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() {</a:t>
            </a:r>
            <a:b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</a:b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    </a:t>
            </a:r>
            <a:r>
              <a:rPr lang="ko-KR" altLang="ko-KR" sz="1600" b="1" dirty="0" err="1">
                <a:solidFill>
                  <a:srgbClr val="660E7A"/>
                </a:solidFill>
                <a:latin typeface="Arial Unicode MS"/>
                <a:ea typeface="Fira Code Retina"/>
              </a:rPr>
              <a:t>dbRef</a:t>
            </a: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.set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(</a:t>
            </a:r>
            <a:r>
              <a:rPr lang="ko-KR" altLang="ko-KR" sz="1600" b="1" dirty="0">
                <a:solidFill>
                  <a:srgbClr val="008000"/>
                </a:solidFill>
                <a:latin typeface="Arial Unicode MS"/>
                <a:ea typeface="Fira Code Retina"/>
              </a:rPr>
              <a:t>'OFF'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)</a:t>
            </a:r>
            <a:b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</a:b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}</a:t>
            </a:r>
            <a:endParaRPr lang="ko-KR" altLang="ko-KR" sz="2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Fira Code Retina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Fira Code Retina"/>
              </a:rPr>
              <a:t>//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Fira Code Retina"/>
                <a:cs typeface="Arial" panose="020B0604020202020204" pitchFamily="34" charset="0"/>
              </a:rPr>
              <a:t>현재 상태의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Fira Code Retina"/>
              </a:rPr>
              <a:t>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Fira Code Retina"/>
              </a:rPr>
              <a:t>database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Fira Code Retina"/>
              </a:rPr>
              <a:t>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Fira Code Retina"/>
                <a:cs typeface="Arial" panose="020B0604020202020204" pitchFamily="34" charset="0"/>
              </a:rPr>
              <a:t>값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Fira Code Retina"/>
                <a:cs typeface="Arial" panose="020B0604020202020204" pitchFamily="34" charset="0"/>
              </a:rPr>
              <a:t>읽어오기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Fira Code Retina"/>
                <a:cs typeface="Arial" panose="020B0604020202020204" pitchFamily="34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dbRef.on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Fira Code Retina"/>
              </a:rPr>
              <a:t>"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Fira Code Retina"/>
              </a:rPr>
              <a:t>value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Fira Code Retina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snapshot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    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Fira Code Retina"/>
              </a:rPr>
              <a:t>if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Fira Code Retina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snapshot.val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() ==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Fira Code Retina"/>
              </a:rPr>
              <a:t>'ON'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OUT_TEXT.innerText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 =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Fira Code Retina"/>
              </a:rPr>
              <a:t>'LED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Fira Code Retina"/>
              </a:rPr>
              <a:t>is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Fira Code Retina"/>
              </a:rPr>
              <a:t> ON'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     }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Fira Code Retina"/>
              </a:rPr>
              <a:t>else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Fira Code Retina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Fira Code Retina"/>
              </a:rPr>
              <a:t>if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Fira Code Retina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snapshot.val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() ==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Fira Code Retina"/>
              </a:rPr>
              <a:t>'OFF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Fira Code Retina"/>
              </a:rPr>
              <a:t>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)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OUT_TEXT.innerText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 =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Fira Code Retina"/>
              </a:rPr>
              <a:t>'LED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Fira Code Retina"/>
              </a:rPr>
              <a:t>is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Fira Code Retina"/>
              </a:rPr>
              <a:t> OFF'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     }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 },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function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 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error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) 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console.log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Fira Code Retina"/>
              </a:rPr>
              <a:t>"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Fira Code Retina"/>
              </a:rPr>
              <a:t>Error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Fira Code Retina"/>
              </a:rPr>
              <a:t>: "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error.code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  });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 }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54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49A72-E25C-4879-A897-76338F254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Firebase</a:t>
            </a:r>
            <a:r>
              <a:rPr lang="ko-KR" altLang="en-US" dirty="0"/>
              <a:t> 안드로이드 </a:t>
            </a:r>
            <a:r>
              <a:rPr lang="en-US" altLang="ko-KR" dirty="0"/>
              <a:t>DB </a:t>
            </a:r>
            <a:r>
              <a:rPr lang="ko-KR" altLang="en-US" dirty="0"/>
              <a:t>이벤트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D7E659E-5649-45D7-9BB4-E403F7327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50" y="1642268"/>
            <a:ext cx="8184886" cy="4910932"/>
          </a:xfrm>
        </p:spPr>
      </p:pic>
    </p:spTree>
    <p:extLst>
      <p:ext uri="{BB962C8B-B14F-4D97-AF65-F5344CB8AC3E}">
        <p14:creationId xmlns:p14="http://schemas.microsoft.com/office/powerpoint/2010/main" val="3155039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CD671F8-46EF-403F-92EF-9ECFF9176B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89000" y="1718131"/>
            <a:ext cx="10515600" cy="51090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FirebaseDatabase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Fira Code Retina"/>
              </a:rPr>
              <a:t>database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Fira Code Retina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FirebaseDatabase.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getInstance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();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DatabaseReference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Fira Code Retina"/>
              </a:rPr>
              <a:t>myRef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Fira Code Retina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=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Fira Code Retina"/>
              </a:rPr>
              <a:t>database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.getReference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Fira Code Retina"/>
              </a:rPr>
              <a:t>"LED_STATUS"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Fira Code Retina"/>
              </a:rPr>
              <a:t>);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Fira Code Retina"/>
            </a:endParaRPr>
          </a:p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1600" b="1" dirty="0" err="1">
                <a:solidFill>
                  <a:srgbClr val="660E7A"/>
                </a:solidFill>
                <a:latin typeface="Arial Unicode MS"/>
                <a:ea typeface="Fira Code Retina"/>
              </a:rPr>
              <a:t>myRef</a:t>
            </a: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.addValueEventListener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 (</a:t>
            </a:r>
            <a:r>
              <a:rPr lang="ko-KR" altLang="ko-KR" sz="1600" b="1" dirty="0" err="1">
                <a:solidFill>
                  <a:srgbClr val="000080"/>
                </a:solidFill>
                <a:latin typeface="Arial Unicode MS"/>
                <a:ea typeface="Fira Code Retina"/>
              </a:rPr>
              <a:t>new</a:t>
            </a:r>
            <a:r>
              <a:rPr lang="ko-KR" altLang="ko-KR" sz="1600" b="1" dirty="0">
                <a:solidFill>
                  <a:srgbClr val="000080"/>
                </a:solidFill>
                <a:latin typeface="Arial Unicode MS"/>
                <a:ea typeface="Fira Code Retina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ValueEventListener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 () {</a:t>
            </a:r>
            <a:b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</a:b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    </a:t>
            </a:r>
            <a:r>
              <a:rPr lang="ko-KR" altLang="ko-KR" sz="1600" dirty="0">
                <a:solidFill>
                  <a:srgbClr val="808000"/>
                </a:solidFill>
                <a:latin typeface="Arial Unicode MS"/>
                <a:ea typeface="Fira Code Retina"/>
              </a:rPr>
              <a:t>@Override</a:t>
            </a:r>
            <a:br>
              <a:rPr lang="ko-KR" altLang="ko-KR" sz="1600" dirty="0">
                <a:solidFill>
                  <a:srgbClr val="808000"/>
                </a:solidFill>
                <a:latin typeface="Arial Unicode MS"/>
                <a:ea typeface="Fira Code Retina"/>
              </a:rPr>
            </a:br>
            <a:r>
              <a:rPr lang="ko-KR" altLang="ko-KR" sz="1600" dirty="0">
                <a:solidFill>
                  <a:srgbClr val="808000"/>
                </a:solidFill>
                <a:latin typeface="Arial Unicode MS"/>
                <a:ea typeface="Fira Code Retina"/>
              </a:rPr>
              <a:t>    </a:t>
            </a:r>
            <a:r>
              <a:rPr lang="ko-KR" altLang="ko-KR" sz="1600" b="1" dirty="0" err="1">
                <a:solidFill>
                  <a:srgbClr val="000080"/>
                </a:solidFill>
                <a:latin typeface="Arial Unicode MS"/>
                <a:ea typeface="Fira Code Retina"/>
              </a:rPr>
              <a:t>public</a:t>
            </a:r>
            <a:r>
              <a:rPr lang="ko-KR" altLang="ko-KR" sz="1600" b="1" dirty="0">
                <a:solidFill>
                  <a:srgbClr val="000080"/>
                </a:solidFill>
                <a:latin typeface="Arial Unicode MS"/>
                <a:ea typeface="Fira Code Retina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Arial Unicode MS"/>
                <a:ea typeface="Fira Code Retina"/>
              </a:rPr>
              <a:t>void</a:t>
            </a:r>
            <a:r>
              <a:rPr lang="ko-KR" altLang="ko-KR" sz="1600" b="1" dirty="0">
                <a:solidFill>
                  <a:srgbClr val="000080"/>
                </a:solidFill>
                <a:latin typeface="Arial Unicode MS"/>
                <a:ea typeface="Fira Code Retina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onDataChange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(</a:t>
            </a:r>
            <a:r>
              <a:rPr lang="ko-KR" altLang="ko-KR" sz="1600" dirty="0">
                <a:solidFill>
                  <a:srgbClr val="808000"/>
                </a:solidFill>
                <a:latin typeface="Arial Unicode MS"/>
                <a:ea typeface="Fira Code Retina"/>
              </a:rPr>
              <a:t>@NonNull </a:t>
            </a: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DataSnapshot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dataSnapshot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) {</a:t>
            </a:r>
            <a:b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</a:b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        </a:t>
            </a: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String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ledState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 = </a:t>
            </a: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dataSnapshot.getValue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 (</a:t>
            </a: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String.</a:t>
            </a:r>
            <a:r>
              <a:rPr lang="ko-KR" altLang="ko-KR" sz="1600" b="1" dirty="0" err="1">
                <a:solidFill>
                  <a:srgbClr val="000080"/>
                </a:solidFill>
                <a:latin typeface="Arial Unicode MS"/>
                <a:ea typeface="Fira Code Retina"/>
              </a:rPr>
              <a:t>class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);</a:t>
            </a:r>
            <a:b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</a:b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        </a:t>
            </a:r>
            <a:r>
              <a:rPr lang="ko-KR" altLang="ko-KR" sz="1600" b="1" dirty="0" err="1">
                <a:solidFill>
                  <a:srgbClr val="660E7A"/>
                </a:solidFill>
                <a:latin typeface="Arial Unicode MS"/>
                <a:ea typeface="Fira Code Retina"/>
              </a:rPr>
              <a:t>textView</a:t>
            </a: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.setText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 (</a:t>
            </a:r>
            <a:r>
              <a:rPr lang="ko-KR" altLang="ko-KR" sz="1600" b="1" dirty="0">
                <a:solidFill>
                  <a:srgbClr val="008000"/>
                </a:solidFill>
                <a:latin typeface="Arial Unicode MS"/>
                <a:ea typeface="Fira Code Retina"/>
              </a:rPr>
              <a:t>"LED </a:t>
            </a:r>
            <a:r>
              <a:rPr lang="ko-KR" altLang="ko-KR" sz="1600" b="1" dirty="0" err="1">
                <a:solidFill>
                  <a:srgbClr val="008000"/>
                </a:solidFill>
                <a:latin typeface="Arial Unicode MS"/>
                <a:ea typeface="Fira Code Retina"/>
              </a:rPr>
              <a:t>is</a:t>
            </a:r>
            <a:r>
              <a:rPr lang="ko-KR" altLang="ko-KR" sz="1600" b="1" dirty="0">
                <a:solidFill>
                  <a:srgbClr val="008000"/>
                </a:solidFill>
                <a:latin typeface="Arial Unicode MS"/>
                <a:ea typeface="Fira Code Retina"/>
              </a:rPr>
              <a:t> " 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+ </a:t>
            </a: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ledState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);</a:t>
            </a:r>
            <a:b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</a:b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    }</a:t>
            </a:r>
            <a:b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</a:b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    </a:t>
            </a:r>
            <a:r>
              <a:rPr lang="ko-KR" altLang="ko-KR" sz="1600" dirty="0">
                <a:solidFill>
                  <a:srgbClr val="808000"/>
                </a:solidFill>
                <a:latin typeface="Arial Unicode MS"/>
                <a:ea typeface="Fira Code Retina"/>
              </a:rPr>
              <a:t>@Override</a:t>
            </a:r>
            <a:br>
              <a:rPr lang="ko-KR" altLang="ko-KR" sz="1600" dirty="0">
                <a:solidFill>
                  <a:srgbClr val="808000"/>
                </a:solidFill>
                <a:latin typeface="Arial Unicode MS"/>
                <a:ea typeface="Fira Code Retina"/>
              </a:rPr>
            </a:br>
            <a:r>
              <a:rPr lang="ko-KR" altLang="ko-KR" sz="1600" dirty="0">
                <a:solidFill>
                  <a:srgbClr val="808000"/>
                </a:solidFill>
                <a:latin typeface="Arial Unicode MS"/>
                <a:ea typeface="Fira Code Retina"/>
              </a:rPr>
              <a:t>    </a:t>
            </a:r>
            <a:r>
              <a:rPr lang="ko-KR" altLang="ko-KR" sz="1600" b="1" dirty="0" err="1">
                <a:solidFill>
                  <a:srgbClr val="000080"/>
                </a:solidFill>
                <a:latin typeface="Arial Unicode MS"/>
                <a:ea typeface="Fira Code Retina"/>
              </a:rPr>
              <a:t>public</a:t>
            </a:r>
            <a:r>
              <a:rPr lang="ko-KR" altLang="ko-KR" sz="1600" b="1" dirty="0">
                <a:solidFill>
                  <a:srgbClr val="000080"/>
                </a:solidFill>
                <a:latin typeface="Arial Unicode MS"/>
                <a:ea typeface="Fira Code Retina"/>
              </a:rPr>
              <a:t> </a:t>
            </a:r>
            <a:r>
              <a:rPr lang="ko-KR" altLang="ko-KR" sz="1600" b="1" dirty="0" err="1">
                <a:solidFill>
                  <a:srgbClr val="000080"/>
                </a:solidFill>
                <a:latin typeface="Arial Unicode MS"/>
                <a:ea typeface="Fira Code Retina"/>
              </a:rPr>
              <a:t>void</a:t>
            </a:r>
            <a:r>
              <a:rPr lang="ko-KR" altLang="ko-KR" sz="1600" b="1" dirty="0">
                <a:solidFill>
                  <a:srgbClr val="000080"/>
                </a:solidFill>
                <a:latin typeface="Arial Unicode MS"/>
                <a:ea typeface="Fira Code Retina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onCancelled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(</a:t>
            </a:r>
            <a:r>
              <a:rPr lang="ko-KR" altLang="ko-KR" sz="1600" dirty="0">
                <a:solidFill>
                  <a:srgbClr val="808000"/>
                </a:solidFill>
                <a:latin typeface="Arial Unicode MS"/>
                <a:ea typeface="Fira Code Retina"/>
              </a:rPr>
              <a:t>@NonNull </a:t>
            </a: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DatabaseError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 </a:t>
            </a:r>
            <a:r>
              <a:rPr lang="ko-KR" altLang="ko-KR" sz="1600" dirty="0" err="1">
                <a:solidFill>
                  <a:srgbClr val="000000"/>
                </a:solidFill>
                <a:latin typeface="Arial Unicode MS"/>
                <a:ea typeface="Fira Code Retina"/>
              </a:rPr>
              <a:t>databaseError</a:t>
            </a: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) {</a:t>
            </a:r>
            <a:b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</a:b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    }</a:t>
            </a:r>
            <a:b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</a:br>
            <a:r>
              <a:rPr lang="ko-KR" altLang="ko-KR" sz="1600" dirty="0">
                <a:solidFill>
                  <a:srgbClr val="000000"/>
                </a:solidFill>
                <a:latin typeface="Arial Unicode MS"/>
                <a:ea typeface="Fira Code Retina"/>
              </a:rPr>
              <a:t>});</a:t>
            </a:r>
            <a:endParaRPr lang="ko-KR" altLang="ko-KR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000" dirty="0">
              <a:solidFill>
                <a:srgbClr val="000000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1CB4C3-B629-4588-A339-06D932F75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Firebase</a:t>
            </a:r>
            <a:r>
              <a:rPr lang="ko-KR" altLang="en-US" dirty="0"/>
              <a:t> 안드로이드 </a:t>
            </a:r>
            <a:r>
              <a:rPr lang="en-US" altLang="ko-KR" dirty="0"/>
              <a:t>DB </a:t>
            </a:r>
            <a:r>
              <a:rPr lang="ko-KR" altLang="en-US" dirty="0"/>
              <a:t>이벤트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1CB2543-79DA-4486-8AFD-2B79A8258428}"/>
              </a:ext>
            </a:extLst>
          </p:cNvPr>
          <p:cNvSpPr/>
          <p:nvPr/>
        </p:nvSpPr>
        <p:spPr>
          <a:xfrm>
            <a:off x="1019681" y="2876810"/>
            <a:ext cx="6933610" cy="305591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</a:rPr>
              <a:t>코드를 </a:t>
            </a:r>
            <a:r>
              <a:rPr lang="ko-KR" altLang="en-US" sz="2800" dirty="0" err="1">
                <a:solidFill>
                  <a:srgbClr val="FF0000"/>
                </a:solidFill>
              </a:rPr>
              <a:t>넣으시오</a:t>
            </a:r>
            <a:r>
              <a:rPr lang="en-US" altLang="ko-KR" sz="2800" dirty="0">
                <a:solidFill>
                  <a:srgbClr val="FF0000"/>
                </a:solidFill>
              </a:rPr>
              <a:t>!!!!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13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8E15958C261AF4D9878310A1247F06D" ma:contentTypeVersion="10" ma:contentTypeDescription="새 문서를 만듭니다." ma:contentTypeScope="" ma:versionID="0578090a571e9e3f299084c748d7c5a8">
  <xsd:schema xmlns:xsd="http://www.w3.org/2001/XMLSchema" xmlns:xs="http://www.w3.org/2001/XMLSchema" xmlns:p="http://schemas.microsoft.com/office/2006/metadata/properties" xmlns:ns3="3e85bc61-11ec-43a6-af17-3439dec2f097" targetNamespace="http://schemas.microsoft.com/office/2006/metadata/properties" ma:root="true" ma:fieldsID="0c435df990777a4eb147687e572d9d7e" ns3:_="">
    <xsd:import namespace="3e85bc61-11ec-43a6-af17-3439dec2f0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5bc61-11ec-43a6-af17-3439dec2f0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24BCA7-2FF4-4D45-A9FB-7DC3F6774A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F2B791-5B0C-4191-A77A-C94754F97287}">
  <ds:schemaRefs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elements/1.1/"/>
    <ds:schemaRef ds:uri="3e85bc61-11ec-43a6-af17-3439dec2f097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AAC6915-FD5A-451E-9F8D-68AC89EEDB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5bc61-11ec-43a6-af17-3439dec2f0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550</Words>
  <Application>Microsoft Macintosh PowerPoint</Application>
  <PresentationFormat>와이드스크린</PresentationFormat>
  <Paragraphs>56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Arial Unicode MS</vt:lpstr>
      <vt:lpstr>맑은 고딕</vt:lpstr>
      <vt:lpstr>Arial</vt:lpstr>
      <vt:lpstr>Calibri</vt:lpstr>
      <vt:lpstr>Verdana</vt:lpstr>
      <vt:lpstr>Office 테마</vt:lpstr>
      <vt:lpstr>클라우드 데이터 베이스 연동  IoT 원격 LED ON/OFF  서비스 제작</vt:lpstr>
      <vt:lpstr>무엇을 개발하나?</vt:lpstr>
      <vt:lpstr>구현 중요 내용</vt:lpstr>
      <vt:lpstr>PowerPoint 프레젠테이션</vt:lpstr>
      <vt:lpstr>Firebase Real-Time Database : NoSQL</vt:lpstr>
      <vt:lpstr>Firebase 웹 앱 DB 이벤트</vt:lpstr>
      <vt:lpstr>Firebase 웹 앱 DB 이벤트</vt:lpstr>
      <vt:lpstr>Firebase 안드로이드 DB 이벤트</vt:lpstr>
      <vt:lpstr>Firebase 안드로이드 DB 이벤트</vt:lpstr>
      <vt:lpstr>IoT 디바이스 : NodeMCU 12E</vt:lpstr>
      <vt:lpstr>LED ON 이벤트</vt:lpstr>
      <vt:lpstr>LED OFF 이벤트</vt:lpstr>
      <vt:lpstr>PowerPoint 프레젠테이션</vt:lpstr>
      <vt:lpstr>작동 동영상</vt:lpstr>
      <vt:lpstr>기말과제 04-01</vt:lpstr>
      <vt:lpstr>모바일 앱 UI 참고</vt:lpstr>
      <vt:lpstr>웹 앱 UI 참고</vt:lpstr>
      <vt:lpstr>기말과제 04-02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클라우드 기반 IoT원격 LED ON/OFF 제작</dc:title>
  <dc:creator>Kim Jong Hyun</dc:creator>
  <cp:lastModifiedBy>김종현</cp:lastModifiedBy>
  <cp:revision>3</cp:revision>
  <dcterms:created xsi:type="dcterms:W3CDTF">2020-07-05T10:19:34Z</dcterms:created>
  <dcterms:modified xsi:type="dcterms:W3CDTF">2020-07-12T04:28:04Z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0x01010038E15958C261AF4D9878310A1247F06D</vt:lpwstr>
  </property>
</Properties>
</file>